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58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C7663-2071-48C9-BA2F-7A1A677C88E7}" type="datetimeFigureOut">
              <a:rPr lang="pt-BR" smtClean="0"/>
              <a:pPr/>
              <a:t>21/09/2013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B926-22B6-401D-A49D-48E7801B47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C7663-2071-48C9-BA2F-7A1A677C88E7}" type="datetimeFigureOut">
              <a:rPr lang="pt-BR" smtClean="0"/>
              <a:pPr/>
              <a:t>21/09/2013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B926-22B6-401D-A49D-48E7801B47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C7663-2071-48C9-BA2F-7A1A677C88E7}" type="datetimeFigureOut">
              <a:rPr lang="pt-BR" smtClean="0"/>
              <a:pPr/>
              <a:t>21/09/2013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B926-22B6-401D-A49D-48E7801B47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C7663-2071-48C9-BA2F-7A1A677C88E7}" type="datetimeFigureOut">
              <a:rPr lang="pt-BR" smtClean="0"/>
              <a:pPr/>
              <a:t>21/09/2013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B926-22B6-401D-A49D-48E7801B47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C7663-2071-48C9-BA2F-7A1A677C88E7}" type="datetimeFigureOut">
              <a:rPr lang="pt-BR" smtClean="0"/>
              <a:pPr/>
              <a:t>21/09/2013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B926-22B6-401D-A49D-48E7801B47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C7663-2071-48C9-BA2F-7A1A677C88E7}" type="datetimeFigureOut">
              <a:rPr lang="pt-BR" smtClean="0"/>
              <a:pPr/>
              <a:t>21/09/2013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B926-22B6-401D-A49D-48E7801B47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C7663-2071-48C9-BA2F-7A1A677C88E7}" type="datetimeFigureOut">
              <a:rPr lang="pt-BR" smtClean="0"/>
              <a:pPr/>
              <a:t>21/09/2013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B926-22B6-401D-A49D-48E7801B47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C7663-2071-48C9-BA2F-7A1A677C88E7}" type="datetimeFigureOut">
              <a:rPr lang="pt-BR" smtClean="0"/>
              <a:pPr/>
              <a:t>21/09/2013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B926-22B6-401D-A49D-48E7801B47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C7663-2071-48C9-BA2F-7A1A677C88E7}" type="datetimeFigureOut">
              <a:rPr lang="pt-BR" smtClean="0"/>
              <a:pPr/>
              <a:t>21/09/2013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B926-22B6-401D-A49D-48E7801B47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C7663-2071-48C9-BA2F-7A1A677C88E7}" type="datetimeFigureOut">
              <a:rPr lang="pt-BR" smtClean="0"/>
              <a:pPr/>
              <a:t>21/09/2013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B926-22B6-401D-A49D-48E7801B47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C7663-2071-48C9-BA2F-7A1A677C88E7}" type="datetimeFigureOut">
              <a:rPr lang="pt-BR" smtClean="0"/>
              <a:pPr/>
              <a:t>21/09/2013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B926-22B6-401D-A49D-48E7801B47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7663-2071-48C9-BA2F-7A1A677C88E7}" type="datetimeFigureOut">
              <a:rPr lang="pt-BR" smtClean="0"/>
              <a:pPr/>
              <a:t>21/09/2013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7B926-22B6-401D-A49D-48E7801B47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Ferramentas de espículas no </a:t>
            </a:r>
            <a:r>
              <a:rPr lang="pt-BR" dirty="0" err="1" smtClean="0"/>
              <a:t>ProjES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Cecília </a:t>
            </a:r>
            <a:r>
              <a:rPr lang="pt-BR" dirty="0" err="1" smtClean="0"/>
              <a:t>Volkmer-Ribeiro</a:t>
            </a:r>
            <a:endParaRPr lang="pt-BR" dirty="0" smtClean="0"/>
          </a:p>
          <a:p>
            <a:r>
              <a:rPr lang="pt-BR" dirty="0" smtClean="0"/>
              <a:t>Antonio </a:t>
            </a:r>
            <a:r>
              <a:rPr lang="pt-BR" dirty="0" err="1" smtClean="0"/>
              <a:t>Alvaro</a:t>
            </a:r>
            <a:r>
              <a:rPr lang="pt-BR" dirty="0" smtClean="0"/>
              <a:t> </a:t>
            </a:r>
            <a:r>
              <a:rPr lang="pt-BR" dirty="0" err="1" smtClean="0"/>
              <a:t>Buso</a:t>
            </a:r>
            <a:endParaRPr lang="pt-BR" dirty="0" smtClean="0"/>
          </a:p>
          <a:p>
            <a:r>
              <a:rPr lang="pt-BR" dirty="0" smtClean="0"/>
              <a:t>Luiz Carlos Ruiz </a:t>
            </a:r>
            <a:r>
              <a:rPr lang="pt-BR" dirty="0" err="1" smtClean="0"/>
              <a:t>Pessenda</a:t>
            </a:r>
            <a:endParaRPr lang="pt-B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0547" t="21562" r="6836" b="38125"/>
          <a:stretch>
            <a:fillRect/>
          </a:stretch>
        </p:blipFill>
        <p:spPr bwMode="auto">
          <a:xfrm>
            <a:off x="0" y="1142984"/>
            <a:ext cx="8858312" cy="2701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018992" y="2373807"/>
            <a:ext cx="53390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 smtClean="0"/>
              <a:t>Obrigada pela atenção</a:t>
            </a:r>
            <a:endParaRPr lang="pt-BR" sz="4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 l="8789" t="9687" r="7812" b="3125"/>
          <a:stretch>
            <a:fillRect/>
          </a:stretch>
        </p:blipFill>
        <p:spPr bwMode="auto">
          <a:xfrm>
            <a:off x="214314" y="571480"/>
            <a:ext cx="8786842" cy="5741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37500" t="26250" r="8593" b="12812"/>
          <a:stretch>
            <a:fillRect/>
          </a:stretch>
        </p:blipFill>
        <p:spPr bwMode="auto">
          <a:xfrm>
            <a:off x="0" y="142852"/>
            <a:ext cx="4643470" cy="328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l="20703" t="11562" r="38867" b="7812"/>
          <a:stretch>
            <a:fillRect/>
          </a:stretch>
        </p:blipFill>
        <p:spPr bwMode="auto">
          <a:xfrm>
            <a:off x="4214778" y="0"/>
            <a:ext cx="4929222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 l="10742" t="30312" r="35937" b="11562"/>
          <a:stretch>
            <a:fillRect/>
          </a:stretch>
        </p:blipFill>
        <p:spPr bwMode="auto">
          <a:xfrm>
            <a:off x="142844" y="3571876"/>
            <a:ext cx="4089249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500438"/>
            <a:ext cx="4429124" cy="3302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571876"/>
            <a:ext cx="4143404" cy="308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14290"/>
            <a:ext cx="4162847" cy="3104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428604"/>
            <a:ext cx="3690432" cy="2752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786191"/>
            <a:ext cx="3697632" cy="2757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57" y="357166"/>
            <a:ext cx="4356099" cy="3248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8976" y="3786190"/>
            <a:ext cx="4119123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85728"/>
            <a:ext cx="459812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260350"/>
            <a:ext cx="8718550" cy="582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9961" t="11250" r="8593" b="5312"/>
          <a:stretch>
            <a:fillRect/>
          </a:stretch>
        </p:blipFill>
        <p:spPr bwMode="auto">
          <a:xfrm>
            <a:off x="142844" y="357166"/>
            <a:ext cx="8925737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5234" t="11250" r="12695" b="6250"/>
          <a:stretch>
            <a:fillRect/>
          </a:stretch>
        </p:blipFill>
        <p:spPr bwMode="auto">
          <a:xfrm>
            <a:off x="357126" y="285728"/>
            <a:ext cx="8786874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2305" t="17812" r="19140" b="10000"/>
          <a:stretch>
            <a:fillRect/>
          </a:stretch>
        </p:blipFill>
        <p:spPr bwMode="auto">
          <a:xfrm>
            <a:off x="357158" y="285728"/>
            <a:ext cx="8643998" cy="568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17</Words>
  <Application>Microsoft Office PowerPoint</Application>
  <PresentationFormat>Apresentação na tela (4:3)</PresentationFormat>
  <Paragraphs>5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Tema do Office</vt:lpstr>
      <vt:lpstr>Ferramentas de espículas no ProjES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Ferramentas de espículas no ProjES</dc:title>
  <dc:creator>jolimar</dc:creator>
  <cp:lastModifiedBy>jolimar</cp:lastModifiedBy>
  <cp:revision>13</cp:revision>
  <dcterms:created xsi:type="dcterms:W3CDTF">2013-09-22T00:34:37Z</dcterms:created>
  <dcterms:modified xsi:type="dcterms:W3CDTF">2013-09-22T01:11:57Z</dcterms:modified>
</cp:coreProperties>
</file>