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59" r:id="rId6"/>
    <p:sldId id="258" r:id="rId7"/>
    <p:sldId id="257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42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60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02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54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62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8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8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70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56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84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8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3907-3F84-4722-B907-BB413DFF7638}" type="datetimeFigureOut">
              <a:rPr lang="pt-BR" smtClean="0"/>
              <a:t>22/09/2013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08D0-068D-436E-8323-7C041DF208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3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31074" y="2034639"/>
            <a:ext cx="9932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MUDANÇAS CLIMÁTICAS E DE NÍVEL RELATIVO </a:t>
            </a:r>
          </a:p>
          <a:p>
            <a:r>
              <a:rPr lang="en-US" sz="4000" dirty="0" smtClean="0"/>
              <a:t>DO MAR DURANTE OS ÚLTIMOS 1000 ANOS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09327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985" y="35261"/>
            <a:ext cx="5489286" cy="66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3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382" y="3080611"/>
            <a:ext cx="10515600" cy="1325563"/>
          </a:xfrm>
        </p:spPr>
        <p:txBody>
          <a:bodyPr/>
          <a:lstStyle/>
          <a:p>
            <a:pPr algn="ctr"/>
            <a:r>
              <a:rPr lang="en-US" sz="6000" dirty="0" smtClean="0"/>
              <a:t>Obrigado</a:t>
            </a:r>
            <a:r>
              <a:rPr lang="en-US" dirty="0" smtClean="0"/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848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staPara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4" y="1828801"/>
            <a:ext cx="8980487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87488" y="188914"/>
            <a:ext cx="9002713" cy="2949575"/>
            <a:chOff x="204" y="255"/>
            <a:chExt cx="5671" cy="1858"/>
          </a:xfrm>
        </p:grpSpPr>
        <p:pic>
          <p:nvPicPr>
            <p:cNvPr id="7183" name="Picture 4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2633" cy="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5" descr="Bra"/>
            <p:cNvPicPr>
              <a:picLocks noChangeAspect="1" noChangeArrowheads="1"/>
            </p:cNvPicPr>
            <p:nvPr/>
          </p:nvPicPr>
          <p:blipFill>
            <a:blip r:embed="rId4">
              <a:lum bright="2000" contrast="4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618"/>
              <a:ext cx="3222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2" name="Rectangle 6"/>
          <p:cNvSpPr>
            <a:spLocks noChangeArrowheads="1"/>
          </p:cNvSpPr>
          <p:nvPr/>
        </p:nvSpPr>
        <p:spPr bwMode="auto">
          <a:xfrm rot="989236">
            <a:off x="5160964" y="2060575"/>
            <a:ext cx="3292475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467600" y="3465513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</a:rPr>
              <a:t>Mangrove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7467600" y="4357688"/>
            <a:ext cx="2533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</a:rPr>
              <a:t>Terra Firme Vegetation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7467600" y="3886201"/>
            <a:ext cx="196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>
                <a:solidFill>
                  <a:schemeClr val="bg1"/>
                </a:solidFill>
              </a:rPr>
              <a:t>Herbaceous plain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9982200" y="3505200"/>
            <a:ext cx="457200" cy="304800"/>
          </a:xfrm>
          <a:prstGeom prst="rect">
            <a:avLst/>
          </a:prstGeom>
          <a:solidFill>
            <a:srgbClr val="1387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>
              <a:solidFill>
                <a:schemeClr val="bg1"/>
              </a:solidFill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9982200" y="4419600"/>
            <a:ext cx="457200" cy="304800"/>
          </a:xfrm>
          <a:prstGeom prst="rect">
            <a:avLst/>
          </a:prstGeom>
          <a:solidFill>
            <a:srgbClr val="1ED43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>
              <a:solidFill>
                <a:schemeClr val="bg1"/>
              </a:solidFill>
            </a:endParaRP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9982200" y="3962400"/>
            <a:ext cx="457200" cy="304800"/>
          </a:xfrm>
          <a:prstGeom prst="rect">
            <a:avLst/>
          </a:prstGeom>
          <a:solidFill>
            <a:srgbClr val="6624A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>
              <a:solidFill>
                <a:schemeClr val="bg1"/>
              </a:solidFill>
            </a:endParaRPr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10418763" y="3141663"/>
            <a:ext cx="69850" cy="3167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1524000" y="836614"/>
            <a:ext cx="5219700" cy="4897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4367214" y="2276476"/>
            <a:ext cx="3241675" cy="936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0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7182" name="Rectangle 16"/>
          <p:cNvSpPr>
            <a:spLocks noChangeArrowheads="1"/>
          </p:cNvSpPr>
          <p:nvPr/>
        </p:nvSpPr>
        <p:spPr bwMode="auto">
          <a:xfrm rot="1095454">
            <a:off x="6742114" y="5672138"/>
            <a:ext cx="3743325" cy="6477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0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Marcelo Cohen\ImagemII\Adobe\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-228600"/>
            <a:ext cx="648335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1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4" y="292608"/>
            <a:ext cx="9394976" cy="63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7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575" y="449943"/>
            <a:ext cx="12104390" cy="58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8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173736"/>
            <a:ext cx="9735312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3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581" y="667657"/>
            <a:ext cx="13812578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9" y="1510145"/>
            <a:ext cx="11601214" cy="4890655"/>
          </a:xfrm>
        </p:spPr>
      </p:pic>
    </p:spTree>
    <p:extLst>
      <p:ext uri="{BB962C8B-B14F-4D97-AF65-F5344CB8AC3E}">
        <p14:creationId xmlns:p14="http://schemas.microsoft.com/office/powerpoint/2010/main" val="377699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623" y="0"/>
            <a:ext cx="6756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48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Cohen</dc:creator>
  <cp:lastModifiedBy>Marcelo Cohen</cp:lastModifiedBy>
  <cp:revision>6</cp:revision>
  <dcterms:created xsi:type="dcterms:W3CDTF">2013-09-22T12:35:23Z</dcterms:created>
  <dcterms:modified xsi:type="dcterms:W3CDTF">2013-09-22T13:19:02Z</dcterms:modified>
</cp:coreProperties>
</file>