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70" r:id="rId10"/>
    <p:sldId id="272" r:id="rId11"/>
    <p:sldId id="267" r:id="rId12"/>
    <p:sldId id="271" r:id="rId13"/>
    <p:sldId id="269" r:id="rId14"/>
    <p:sldId id="273" r:id="rId15"/>
    <p:sldId id="275" r:id="rId16"/>
    <p:sldId id="277" r:id="rId17"/>
    <p:sldId id="278" r:id="rId18"/>
    <p:sldId id="279" r:id="rId19"/>
    <p:sldId id="265" r:id="rId20"/>
    <p:sldId id="27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590" autoAdjust="0"/>
  </p:normalViewPr>
  <p:slideViewPr>
    <p:cSldViewPr showGuides="1">
      <p:cViewPr>
        <p:scale>
          <a:sx n="70" d="100"/>
          <a:sy n="70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4E8C-FABC-429C-B6F3-E10B657A00FF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D53D-09F6-4032-AD11-1B569AAFC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11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Iph</a:t>
            </a:r>
            <a:r>
              <a:rPr lang="pt-BR" dirty="0" smtClean="0"/>
              <a:t> </a:t>
            </a:r>
          </a:p>
          <a:p>
            <a:r>
              <a:rPr lang="pt-BR" dirty="0" smtClean="0"/>
              <a:t>0</a:t>
            </a:r>
            <a:r>
              <a:rPr lang="pt-BR" baseline="0" dirty="0" smtClean="0"/>
              <a:t> = condições </a:t>
            </a:r>
            <a:r>
              <a:rPr lang="pt-BR" baseline="0" dirty="0" err="1" smtClean="0"/>
              <a:t>mésicas</a:t>
            </a:r>
            <a:endParaRPr lang="pt-BR" baseline="0" dirty="0" smtClean="0"/>
          </a:p>
          <a:p>
            <a:r>
              <a:rPr lang="pt-BR" baseline="0" dirty="0" smtClean="0"/>
              <a:t>100% = condições </a:t>
            </a:r>
            <a:r>
              <a:rPr lang="pt-BR" baseline="0" dirty="0" err="1" smtClean="0"/>
              <a:t>xéricas</a:t>
            </a:r>
            <a:r>
              <a:rPr lang="pt-BR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D53D-09F6-4032-AD11-1B569AAFC9F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0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11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81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60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80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6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46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4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67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39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54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26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8C78-475D-4B46-9A59-E8552D4622F5}" type="datetimeFigureOut">
              <a:rPr lang="pt-BR" smtClean="0"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C7C5-B4AE-485B-9A5D-BB614FC03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5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Análise </a:t>
            </a:r>
            <a:r>
              <a:rPr lang="pt-BR" sz="3200" dirty="0" err="1" smtClean="0"/>
              <a:t>fitolítica</a:t>
            </a:r>
            <a:r>
              <a:rPr lang="pt-BR" sz="3200" dirty="0" smtClean="0"/>
              <a:t> e palinologia: vegetação e clima na costa norte do Espírito Santo, Brasil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390256"/>
            <a:ext cx="7632848" cy="910952"/>
          </a:xfrm>
        </p:spPr>
        <p:txBody>
          <a:bodyPr>
            <a:normAutofit/>
          </a:bodyPr>
          <a:lstStyle/>
          <a:p>
            <a:pPr algn="just"/>
            <a:r>
              <a:rPr lang="pt-BR" sz="2000" dirty="0" err="1" smtClean="0"/>
              <a:t>Antonio</a:t>
            </a:r>
            <a:r>
              <a:rPr lang="pt-BR" sz="2000" dirty="0" smtClean="0"/>
              <a:t> </a:t>
            </a:r>
            <a:r>
              <a:rPr lang="pt-BR" sz="2000" dirty="0" err="1" smtClean="0"/>
              <a:t>Alvaro</a:t>
            </a:r>
            <a:r>
              <a:rPr lang="pt-BR" sz="2000" dirty="0" smtClean="0"/>
              <a:t> </a:t>
            </a:r>
            <a:r>
              <a:rPr lang="pt-BR" sz="2000" dirty="0" err="1" smtClean="0"/>
              <a:t>Buso</a:t>
            </a:r>
            <a:r>
              <a:rPr lang="pt-BR" sz="2000" dirty="0" smtClean="0"/>
              <a:t> Junior</a:t>
            </a:r>
            <a:r>
              <a:rPr lang="pt-BR" sz="2000" baseline="30000" dirty="0" smtClean="0"/>
              <a:t>(1)</a:t>
            </a:r>
            <a:r>
              <a:rPr lang="pt-BR" sz="2000" dirty="0" smtClean="0"/>
              <a:t>, Márcia Regina </a:t>
            </a:r>
            <a:r>
              <a:rPr lang="pt-BR" sz="2000" dirty="0" err="1" smtClean="0"/>
              <a:t>Calegari</a:t>
            </a:r>
            <a:r>
              <a:rPr lang="pt-BR" sz="2000" baseline="30000" dirty="0" smtClean="0"/>
              <a:t>(2)</a:t>
            </a:r>
            <a:r>
              <a:rPr lang="pt-BR" sz="2000" dirty="0" smtClean="0"/>
              <a:t>, Luiz Carlos Ruiz </a:t>
            </a:r>
            <a:r>
              <a:rPr lang="pt-BR" sz="2000" dirty="0" err="1" smtClean="0"/>
              <a:t>Pessenda</a:t>
            </a:r>
            <a:r>
              <a:rPr lang="pt-BR" sz="2000" baseline="30000" dirty="0" smtClean="0"/>
              <a:t>(1)</a:t>
            </a:r>
            <a:r>
              <a:rPr lang="pt-BR" sz="2000" dirty="0" smtClean="0"/>
              <a:t>, Flávio Lima </a:t>
            </a:r>
            <a:r>
              <a:rPr lang="pt-BR" sz="2000" dirty="0" err="1" smtClean="0"/>
              <a:t>Lorente</a:t>
            </a:r>
            <a:r>
              <a:rPr lang="pt-BR" sz="2000" baseline="30000" dirty="0" smtClean="0"/>
              <a:t>(1)</a:t>
            </a:r>
            <a:r>
              <a:rPr lang="pt-BR" sz="2000" dirty="0" smtClean="0"/>
              <a:t>, Marcos </a:t>
            </a:r>
            <a:r>
              <a:rPr lang="pt-BR" sz="2000" dirty="0" err="1" smtClean="0"/>
              <a:t>Antonio</a:t>
            </a:r>
            <a:r>
              <a:rPr lang="pt-BR" sz="2000" dirty="0" smtClean="0"/>
              <a:t> </a:t>
            </a:r>
            <a:r>
              <a:rPr lang="pt-BR" sz="2000" dirty="0" err="1" smtClean="0"/>
              <a:t>Borotti</a:t>
            </a:r>
            <a:r>
              <a:rPr lang="pt-BR" sz="2000" dirty="0" smtClean="0"/>
              <a:t> Filho</a:t>
            </a:r>
            <a:r>
              <a:rPr lang="pt-BR" sz="2000" baseline="30000" dirty="0" smtClean="0"/>
              <a:t>(1)</a:t>
            </a:r>
            <a:endParaRPr lang="pt-BR" sz="2000" baseline="30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39552" y="5470376"/>
            <a:ext cx="7632848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arenBoth"/>
            </a:pPr>
            <a:r>
              <a:rPr lang="pt-BR" sz="2000" dirty="0" smtClean="0"/>
              <a:t>Laboratório </a:t>
            </a:r>
            <a:r>
              <a:rPr lang="pt-BR" sz="2000" baseline="30000" dirty="0" smtClean="0"/>
              <a:t>14</a:t>
            </a:r>
            <a:r>
              <a:rPr lang="pt-BR" sz="2000" dirty="0" smtClean="0"/>
              <a:t>C – CENA/USP, Piracicaba, SP</a:t>
            </a:r>
          </a:p>
          <a:p>
            <a:pPr marL="457200" indent="-457200" algn="just">
              <a:buAutoNum type="arabicParenBoth"/>
            </a:pPr>
            <a:r>
              <a:rPr lang="pt-BR" sz="2000" dirty="0" smtClean="0"/>
              <a:t>UNIOESTE, Marechal Cândido Rondon, PR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546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upo 387"/>
          <p:cNvGrpSpPr/>
          <p:nvPr/>
        </p:nvGrpSpPr>
        <p:grpSpPr>
          <a:xfrm>
            <a:off x="43857" y="332656"/>
            <a:ext cx="9143558" cy="4527031"/>
            <a:chOff x="43857" y="224135"/>
            <a:chExt cx="9251076" cy="4608524"/>
          </a:xfrm>
        </p:grpSpPr>
        <p:sp>
          <p:nvSpPr>
            <p:cNvPr id="2194" name="Line 6"/>
            <p:cNvSpPr>
              <a:spLocks noChangeShapeType="1"/>
            </p:cNvSpPr>
            <p:nvPr/>
          </p:nvSpPr>
          <p:spPr bwMode="auto">
            <a:xfrm>
              <a:off x="1214876" y="2277110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5" name="Line 7"/>
            <p:cNvSpPr>
              <a:spLocks noChangeShapeType="1"/>
            </p:cNvSpPr>
            <p:nvPr/>
          </p:nvSpPr>
          <p:spPr bwMode="auto">
            <a:xfrm flipV="1">
              <a:off x="1214876" y="2692500"/>
              <a:ext cx="6669492" cy="315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6" name="Line 8"/>
            <p:cNvSpPr>
              <a:spLocks noChangeShapeType="1"/>
            </p:cNvSpPr>
            <p:nvPr/>
          </p:nvSpPr>
          <p:spPr bwMode="auto">
            <a:xfrm>
              <a:off x="1214876" y="3597995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7" name="Line 9"/>
            <p:cNvSpPr>
              <a:spLocks noChangeShapeType="1"/>
            </p:cNvSpPr>
            <p:nvPr/>
          </p:nvSpPr>
          <p:spPr bwMode="auto">
            <a:xfrm>
              <a:off x="1149302" y="1180394"/>
              <a:ext cx="0" cy="33327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8" name="Line 10"/>
            <p:cNvSpPr>
              <a:spLocks noChangeShapeType="1"/>
            </p:cNvSpPr>
            <p:nvPr/>
          </p:nvSpPr>
          <p:spPr bwMode="auto">
            <a:xfrm flipH="1">
              <a:off x="1112872" y="118039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9" name="Line 11"/>
            <p:cNvSpPr>
              <a:spLocks noChangeShapeType="1"/>
            </p:cNvSpPr>
            <p:nvPr/>
          </p:nvSpPr>
          <p:spPr bwMode="auto">
            <a:xfrm flipH="1">
              <a:off x="1112872" y="126268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0" name="Line 12"/>
            <p:cNvSpPr>
              <a:spLocks noChangeShapeType="1"/>
            </p:cNvSpPr>
            <p:nvPr/>
          </p:nvSpPr>
          <p:spPr bwMode="auto">
            <a:xfrm flipH="1">
              <a:off x="1112872" y="134497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1" name="Line 13"/>
            <p:cNvSpPr>
              <a:spLocks noChangeShapeType="1"/>
            </p:cNvSpPr>
            <p:nvPr/>
          </p:nvSpPr>
          <p:spPr bwMode="auto">
            <a:xfrm flipH="1">
              <a:off x="1112872" y="142726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2" name="Line 14"/>
            <p:cNvSpPr>
              <a:spLocks noChangeShapeType="1"/>
            </p:cNvSpPr>
            <p:nvPr/>
          </p:nvSpPr>
          <p:spPr bwMode="auto">
            <a:xfrm flipH="1">
              <a:off x="1112872" y="151096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3" name="Line 15"/>
            <p:cNvSpPr>
              <a:spLocks noChangeShapeType="1"/>
            </p:cNvSpPr>
            <p:nvPr/>
          </p:nvSpPr>
          <p:spPr bwMode="auto">
            <a:xfrm flipH="1">
              <a:off x="1112872" y="159325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4" name="Line 16"/>
            <p:cNvSpPr>
              <a:spLocks noChangeShapeType="1"/>
            </p:cNvSpPr>
            <p:nvPr/>
          </p:nvSpPr>
          <p:spPr bwMode="auto">
            <a:xfrm flipH="1">
              <a:off x="1112872" y="167554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5" name="Line 17"/>
            <p:cNvSpPr>
              <a:spLocks noChangeShapeType="1"/>
            </p:cNvSpPr>
            <p:nvPr/>
          </p:nvSpPr>
          <p:spPr bwMode="auto">
            <a:xfrm flipH="1">
              <a:off x="1112872" y="176351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6" name="Line 18"/>
            <p:cNvSpPr>
              <a:spLocks noChangeShapeType="1"/>
            </p:cNvSpPr>
            <p:nvPr/>
          </p:nvSpPr>
          <p:spPr bwMode="auto">
            <a:xfrm flipH="1">
              <a:off x="1112872" y="184580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7" name="Line 19"/>
            <p:cNvSpPr>
              <a:spLocks noChangeShapeType="1"/>
            </p:cNvSpPr>
            <p:nvPr/>
          </p:nvSpPr>
          <p:spPr bwMode="auto">
            <a:xfrm flipH="1">
              <a:off x="1112872" y="192951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8" name="Line 20"/>
            <p:cNvSpPr>
              <a:spLocks noChangeShapeType="1"/>
            </p:cNvSpPr>
            <p:nvPr/>
          </p:nvSpPr>
          <p:spPr bwMode="auto">
            <a:xfrm flipH="1">
              <a:off x="1112872" y="201179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9" name="Line 21"/>
            <p:cNvSpPr>
              <a:spLocks noChangeShapeType="1"/>
            </p:cNvSpPr>
            <p:nvPr/>
          </p:nvSpPr>
          <p:spPr bwMode="auto">
            <a:xfrm flipH="1">
              <a:off x="1112872" y="209408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0" name="Line 22"/>
            <p:cNvSpPr>
              <a:spLocks noChangeShapeType="1"/>
            </p:cNvSpPr>
            <p:nvPr/>
          </p:nvSpPr>
          <p:spPr bwMode="auto">
            <a:xfrm flipH="1">
              <a:off x="1112872" y="217637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1" name="Line 23"/>
            <p:cNvSpPr>
              <a:spLocks noChangeShapeType="1"/>
            </p:cNvSpPr>
            <p:nvPr/>
          </p:nvSpPr>
          <p:spPr bwMode="auto">
            <a:xfrm flipH="1">
              <a:off x="1112872" y="226576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2" name="Line 24"/>
            <p:cNvSpPr>
              <a:spLocks noChangeShapeType="1"/>
            </p:cNvSpPr>
            <p:nvPr/>
          </p:nvSpPr>
          <p:spPr bwMode="auto">
            <a:xfrm flipH="1">
              <a:off x="1112872" y="234804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3" name="Line 25"/>
            <p:cNvSpPr>
              <a:spLocks noChangeShapeType="1"/>
            </p:cNvSpPr>
            <p:nvPr/>
          </p:nvSpPr>
          <p:spPr bwMode="auto">
            <a:xfrm flipH="1">
              <a:off x="1112872" y="243033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4" name="Line 26"/>
            <p:cNvSpPr>
              <a:spLocks noChangeShapeType="1"/>
            </p:cNvSpPr>
            <p:nvPr/>
          </p:nvSpPr>
          <p:spPr bwMode="auto">
            <a:xfrm flipH="1">
              <a:off x="1112872" y="251262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5" name="Line 27"/>
            <p:cNvSpPr>
              <a:spLocks noChangeShapeType="1"/>
            </p:cNvSpPr>
            <p:nvPr/>
          </p:nvSpPr>
          <p:spPr bwMode="auto">
            <a:xfrm flipH="1">
              <a:off x="1112872" y="25949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6" name="Line 28"/>
            <p:cNvSpPr>
              <a:spLocks noChangeShapeType="1"/>
            </p:cNvSpPr>
            <p:nvPr/>
          </p:nvSpPr>
          <p:spPr bwMode="auto">
            <a:xfrm flipH="1">
              <a:off x="1112872" y="267862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7" name="Line 29"/>
            <p:cNvSpPr>
              <a:spLocks noChangeShapeType="1"/>
            </p:cNvSpPr>
            <p:nvPr/>
          </p:nvSpPr>
          <p:spPr bwMode="auto">
            <a:xfrm flipH="1">
              <a:off x="1112872" y="276091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8" name="Line 30"/>
            <p:cNvSpPr>
              <a:spLocks noChangeShapeType="1"/>
            </p:cNvSpPr>
            <p:nvPr/>
          </p:nvSpPr>
          <p:spPr bwMode="auto">
            <a:xfrm flipH="1">
              <a:off x="1112872" y="284887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9" name="Line 31"/>
            <p:cNvSpPr>
              <a:spLocks noChangeShapeType="1"/>
            </p:cNvSpPr>
            <p:nvPr/>
          </p:nvSpPr>
          <p:spPr bwMode="auto">
            <a:xfrm flipH="1">
              <a:off x="1112872" y="293116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0" name="Line 32"/>
            <p:cNvSpPr>
              <a:spLocks noChangeShapeType="1"/>
            </p:cNvSpPr>
            <p:nvPr/>
          </p:nvSpPr>
          <p:spPr bwMode="auto">
            <a:xfrm flipH="1">
              <a:off x="1112872" y="301487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1" name="Line 33"/>
            <p:cNvSpPr>
              <a:spLocks noChangeShapeType="1"/>
            </p:cNvSpPr>
            <p:nvPr/>
          </p:nvSpPr>
          <p:spPr bwMode="auto">
            <a:xfrm flipH="1">
              <a:off x="1112872" y="309716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2" name="Line 34"/>
            <p:cNvSpPr>
              <a:spLocks noChangeShapeType="1"/>
            </p:cNvSpPr>
            <p:nvPr/>
          </p:nvSpPr>
          <p:spPr bwMode="auto">
            <a:xfrm flipH="1">
              <a:off x="1112872" y="317945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3" name="Line 35"/>
            <p:cNvSpPr>
              <a:spLocks noChangeShapeType="1"/>
            </p:cNvSpPr>
            <p:nvPr/>
          </p:nvSpPr>
          <p:spPr bwMode="auto">
            <a:xfrm flipH="1">
              <a:off x="1112872" y="326174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" name="Line 36"/>
            <p:cNvSpPr>
              <a:spLocks noChangeShapeType="1"/>
            </p:cNvSpPr>
            <p:nvPr/>
          </p:nvSpPr>
          <p:spPr bwMode="auto">
            <a:xfrm flipH="1">
              <a:off x="1112872" y="334545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5" name="Line 37"/>
            <p:cNvSpPr>
              <a:spLocks noChangeShapeType="1"/>
            </p:cNvSpPr>
            <p:nvPr/>
          </p:nvSpPr>
          <p:spPr bwMode="auto">
            <a:xfrm flipH="1">
              <a:off x="1112872" y="34334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6" name="Line 38"/>
            <p:cNvSpPr>
              <a:spLocks noChangeShapeType="1"/>
            </p:cNvSpPr>
            <p:nvPr/>
          </p:nvSpPr>
          <p:spPr bwMode="auto">
            <a:xfrm flipH="1">
              <a:off x="1112872" y="351570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7" name="Line 39"/>
            <p:cNvSpPr>
              <a:spLocks noChangeShapeType="1"/>
            </p:cNvSpPr>
            <p:nvPr/>
          </p:nvSpPr>
          <p:spPr bwMode="auto">
            <a:xfrm flipH="1">
              <a:off x="1112872" y="359799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8" name="Line 40"/>
            <p:cNvSpPr>
              <a:spLocks noChangeShapeType="1"/>
            </p:cNvSpPr>
            <p:nvPr/>
          </p:nvSpPr>
          <p:spPr bwMode="auto">
            <a:xfrm flipH="1">
              <a:off x="1112872" y="368028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9" name="Line 41"/>
            <p:cNvSpPr>
              <a:spLocks noChangeShapeType="1"/>
            </p:cNvSpPr>
            <p:nvPr/>
          </p:nvSpPr>
          <p:spPr bwMode="auto">
            <a:xfrm flipH="1">
              <a:off x="1112872" y="376399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0" name="Line 42"/>
            <p:cNvSpPr>
              <a:spLocks noChangeShapeType="1"/>
            </p:cNvSpPr>
            <p:nvPr/>
          </p:nvSpPr>
          <p:spPr bwMode="auto">
            <a:xfrm flipH="1">
              <a:off x="1112872" y="384628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1" name="Line 43"/>
            <p:cNvSpPr>
              <a:spLocks noChangeShapeType="1"/>
            </p:cNvSpPr>
            <p:nvPr/>
          </p:nvSpPr>
          <p:spPr bwMode="auto">
            <a:xfrm flipH="1">
              <a:off x="1112872" y="392857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2" name="Line 44"/>
            <p:cNvSpPr>
              <a:spLocks noChangeShapeType="1"/>
            </p:cNvSpPr>
            <p:nvPr/>
          </p:nvSpPr>
          <p:spPr bwMode="auto">
            <a:xfrm flipH="1">
              <a:off x="1112872" y="401653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3" name="Line 45"/>
            <p:cNvSpPr>
              <a:spLocks noChangeShapeType="1"/>
            </p:cNvSpPr>
            <p:nvPr/>
          </p:nvSpPr>
          <p:spPr bwMode="auto">
            <a:xfrm flipH="1">
              <a:off x="1112872" y="410024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4" name="Line 46"/>
            <p:cNvSpPr>
              <a:spLocks noChangeShapeType="1"/>
            </p:cNvSpPr>
            <p:nvPr/>
          </p:nvSpPr>
          <p:spPr bwMode="auto">
            <a:xfrm flipH="1">
              <a:off x="1112872" y="418253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5" name="Line 47"/>
            <p:cNvSpPr>
              <a:spLocks noChangeShapeType="1"/>
            </p:cNvSpPr>
            <p:nvPr/>
          </p:nvSpPr>
          <p:spPr bwMode="auto">
            <a:xfrm flipH="1">
              <a:off x="1112872" y="426482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6" name="Line 48"/>
            <p:cNvSpPr>
              <a:spLocks noChangeShapeType="1"/>
            </p:cNvSpPr>
            <p:nvPr/>
          </p:nvSpPr>
          <p:spPr bwMode="auto">
            <a:xfrm flipH="1">
              <a:off x="1112872" y="434711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7" name="Line 49"/>
            <p:cNvSpPr>
              <a:spLocks noChangeShapeType="1"/>
            </p:cNvSpPr>
            <p:nvPr/>
          </p:nvSpPr>
          <p:spPr bwMode="auto">
            <a:xfrm flipH="1">
              <a:off x="1112872" y="442940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8" name="Line 50"/>
            <p:cNvSpPr>
              <a:spLocks noChangeShapeType="1"/>
            </p:cNvSpPr>
            <p:nvPr/>
          </p:nvSpPr>
          <p:spPr bwMode="auto">
            <a:xfrm flipH="1">
              <a:off x="1112872" y="451310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9" name="Line 51"/>
            <p:cNvSpPr>
              <a:spLocks noChangeShapeType="1"/>
            </p:cNvSpPr>
            <p:nvPr/>
          </p:nvSpPr>
          <p:spPr bwMode="auto">
            <a:xfrm>
              <a:off x="1214876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0" name="Line 52"/>
            <p:cNvSpPr>
              <a:spLocks noChangeShapeType="1"/>
            </p:cNvSpPr>
            <p:nvPr/>
          </p:nvSpPr>
          <p:spPr bwMode="auto">
            <a:xfrm>
              <a:off x="1214876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1" name="Line 53"/>
            <p:cNvSpPr>
              <a:spLocks noChangeShapeType="1"/>
            </p:cNvSpPr>
            <p:nvPr/>
          </p:nvSpPr>
          <p:spPr bwMode="auto">
            <a:xfrm>
              <a:off x="128190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2" name="Line 54"/>
            <p:cNvSpPr>
              <a:spLocks noChangeShapeType="1"/>
            </p:cNvSpPr>
            <p:nvPr/>
          </p:nvSpPr>
          <p:spPr bwMode="auto">
            <a:xfrm>
              <a:off x="128190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3" name="Line 55"/>
            <p:cNvSpPr>
              <a:spLocks noChangeShapeType="1"/>
            </p:cNvSpPr>
            <p:nvPr/>
          </p:nvSpPr>
          <p:spPr bwMode="auto">
            <a:xfrm>
              <a:off x="13489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4" name="Line 56"/>
            <p:cNvSpPr>
              <a:spLocks noChangeShapeType="1"/>
            </p:cNvSpPr>
            <p:nvPr/>
          </p:nvSpPr>
          <p:spPr bwMode="auto">
            <a:xfrm>
              <a:off x="134893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5" name="Line 57"/>
            <p:cNvSpPr>
              <a:spLocks noChangeShapeType="1"/>
            </p:cNvSpPr>
            <p:nvPr/>
          </p:nvSpPr>
          <p:spPr bwMode="auto">
            <a:xfrm>
              <a:off x="141596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6" name="Line 58"/>
            <p:cNvSpPr>
              <a:spLocks noChangeShapeType="1"/>
            </p:cNvSpPr>
            <p:nvPr/>
          </p:nvSpPr>
          <p:spPr bwMode="auto">
            <a:xfrm>
              <a:off x="141596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7" name="Line 59"/>
            <p:cNvSpPr>
              <a:spLocks noChangeShapeType="1"/>
            </p:cNvSpPr>
            <p:nvPr/>
          </p:nvSpPr>
          <p:spPr bwMode="auto">
            <a:xfrm>
              <a:off x="148737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8" name="Line 60"/>
            <p:cNvSpPr>
              <a:spLocks noChangeShapeType="1"/>
            </p:cNvSpPr>
            <p:nvPr/>
          </p:nvSpPr>
          <p:spPr bwMode="auto">
            <a:xfrm>
              <a:off x="148737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9" name="Line 61"/>
            <p:cNvSpPr>
              <a:spLocks noChangeShapeType="1"/>
            </p:cNvSpPr>
            <p:nvPr/>
          </p:nvSpPr>
          <p:spPr bwMode="auto">
            <a:xfrm>
              <a:off x="155440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0" name="Line 62"/>
            <p:cNvSpPr>
              <a:spLocks noChangeShapeType="1"/>
            </p:cNvSpPr>
            <p:nvPr/>
          </p:nvSpPr>
          <p:spPr bwMode="auto">
            <a:xfrm>
              <a:off x="155440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1" name="Line 63"/>
            <p:cNvSpPr>
              <a:spLocks noChangeShapeType="1"/>
            </p:cNvSpPr>
            <p:nvPr/>
          </p:nvSpPr>
          <p:spPr bwMode="auto">
            <a:xfrm>
              <a:off x="16214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2" name="Line 64"/>
            <p:cNvSpPr>
              <a:spLocks noChangeShapeType="1"/>
            </p:cNvSpPr>
            <p:nvPr/>
          </p:nvSpPr>
          <p:spPr bwMode="auto">
            <a:xfrm>
              <a:off x="16214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" name="Freeform 65"/>
            <p:cNvSpPr>
              <a:spLocks/>
            </p:cNvSpPr>
            <p:nvPr/>
          </p:nvSpPr>
          <p:spPr bwMode="auto">
            <a:xfrm>
              <a:off x="1214876" y="1161949"/>
              <a:ext cx="358470" cy="3302920"/>
            </a:xfrm>
            <a:custGeom>
              <a:avLst/>
              <a:gdLst>
                <a:gd name="T0" fmla="*/ 0 w 246"/>
                <a:gd name="T1" fmla="*/ 0 h 2328"/>
                <a:gd name="T2" fmla="*/ 246 w 246"/>
                <a:gd name="T3" fmla="*/ 0 h 2328"/>
                <a:gd name="T4" fmla="*/ 54 w 246"/>
                <a:gd name="T5" fmla="*/ 92 h 2328"/>
                <a:gd name="T6" fmla="*/ 34 w 246"/>
                <a:gd name="T7" fmla="*/ 187 h 2328"/>
                <a:gd name="T8" fmla="*/ 25 w 246"/>
                <a:gd name="T9" fmla="*/ 283 h 2328"/>
                <a:gd name="T10" fmla="*/ 9 w 246"/>
                <a:gd name="T11" fmla="*/ 374 h 2328"/>
                <a:gd name="T12" fmla="*/ 17 w 246"/>
                <a:gd name="T13" fmla="*/ 470 h 2328"/>
                <a:gd name="T14" fmla="*/ 17 w 246"/>
                <a:gd name="T15" fmla="*/ 566 h 2328"/>
                <a:gd name="T16" fmla="*/ 9 w 246"/>
                <a:gd name="T17" fmla="*/ 657 h 2328"/>
                <a:gd name="T18" fmla="*/ 42 w 246"/>
                <a:gd name="T19" fmla="*/ 728 h 2328"/>
                <a:gd name="T20" fmla="*/ 63 w 246"/>
                <a:gd name="T21" fmla="*/ 753 h 2328"/>
                <a:gd name="T22" fmla="*/ 46 w 246"/>
                <a:gd name="T23" fmla="*/ 778 h 2328"/>
                <a:gd name="T24" fmla="*/ 104 w 246"/>
                <a:gd name="T25" fmla="*/ 798 h 2328"/>
                <a:gd name="T26" fmla="*/ 59 w 246"/>
                <a:gd name="T27" fmla="*/ 823 h 2328"/>
                <a:gd name="T28" fmla="*/ 42 w 246"/>
                <a:gd name="T29" fmla="*/ 844 h 2328"/>
                <a:gd name="T30" fmla="*/ 38 w 246"/>
                <a:gd name="T31" fmla="*/ 869 h 2328"/>
                <a:gd name="T32" fmla="*/ 63 w 246"/>
                <a:gd name="T33" fmla="*/ 1035 h 2328"/>
                <a:gd name="T34" fmla="*/ 17 w 246"/>
                <a:gd name="T35" fmla="*/ 1127 h 2328"/>
                <a:gd name="T36" fmla="*/ 17 w 246"/>
                <a:gd name="T37" fmla="*/ 1223 h 2328"/>
                <a:gd name="T38" fmla="*/ 9 w 246"/>
                <a:gd name="T39" fmla="*/ 1318 h 2328"/>
                <a:gd name="T40" fmla="*/ 17 w 246"/>
                <a:gd name="T41" fmla="*/ 1410 h 2328"/>
                <a:gd name="T42" fmla="*/ 17 w 246"/>
                <a:gd name="T43" fmla="*/ 1505 h 2328"/>
                <a:gd name="T44" fmla="*/ 5 w 246"/>
                <a:gd name="T45" fmla="*/ 1622 h 2328"/>
                <a:gd name="T46" fmla="*/ 5 w 246"/>
                <a:gd name="T47" fmla="*/ 1763 h 2328"/>
                <a:gd name="T48" fmla="*/ 5 w 246"/>
                <a:gd name="T49" fmla="*/ 2021 h 2328"/>
                <a:gd name="T50" fmla="*/ 0 w 246"/>
                <a:gd name="T51" fmla="*/ 2162 h 2328"/>
                <a:gd name="T52" fmla="*/ 0 w 246"/>
                <a:gd name="T53" fmla="*/ 2328 h 2328"/>
                <a:gd name="T54" fmla="*/ 0 w 246"/>
                <a:gd name="T55" fmla="*/ 2328 h 2328"/>
                <a:gd name="T56" fmla="*/ 0 w 246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328">
                  <a:moveTo>
                    <a:pt x="0" y="0"/>
                  </a:moveTo>
                  <a:lnTo>
                    <a:pt x="246" y="0"/>
                  </a:lnTo>
                  <a:lnTo>
                    <a:pt x="54" y="92"/>
                  </a:lnTo>
                  <a:lnTo>
                    <a:pt x="34" y="187"/>
                  </a:lnTo>
                  <a:lnTo>
                    <a:pt x="25" y="283"/>
                  </a:lnTo>
                  <a:lnTo>
                    <a:pt x="9" y="374"/>
                  </a:lnTo>
                  <a:lnTo>
                    <a:pt x="17" y="470"/>
                  </a:lnTo>
                  <a:lnTo>
                    <a:pt x="17" y="566"/>
                  </a:lnTo>
                  <a:lnTo>
                    <a:pt x="9" y="657"/>
                  </a:lnTo>
                  <a:lnTo>
                    <a:pt x="42" y="728"/>
                  </a:lnTo>
                  <a:lnTo>
                    <a:pt x="63" y="753"/>
                  </a:lnTo>
                  <a:lnTo>
                    <a:pt x="46" y="778"/>
                  </a:lnTo>
                  <a:lnTo>
                    <a:pt x="104" y="798"/>
                  </a:lnTo>
                  <a:lnTo>
                    <a:pt x="59" y="823"/>
                  </a:lnTo>
                  <a:lnTo>
                    <a:pt x="42" y="844"/>
                  </a:lnTo>
                  <a:lnTo>
                    <a:pt x="38" y="869"/>
                  </a:lnTo>
                  <a:lnTo>
                    <a:pt x="63" y="1035"/>
                  </a:lnTo>
                  <a:lnTo>
                    <a:pt x="17" y="1127"/>
                  </a:lnTo>
                  <a:lnTo>
                    <a:pt x="17" y="1223"/>
                  </a:lnTo>
                  <a:lnTo>
                    <a:pt x="9" y="1318"/>
                  </a:lnTo>
                  <a:lnTo>
                    <a:pt x="17" y="1410"/>
                  </a:lnTo>
                  <a:lnTo>
                    <a:pt x="17" y="1505"/>
                  </a:lnTo>
                  <a:lnTo>
                    <a:pt x="5" y="1622"/>
                  </a:lnTo>
                  <a:lnTo>
                    <a:pt x="5" y="1763"/>
                  </a:lnTo>
                  <a:lnTo>
                    <a:pt x="5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" name="Line 66"/>
            <p:cNvSpPr>
              <a:spLocks noChangeShapeType="1"/>
            </p:cNvSpPr>
            <p:nvPr/>
          </p:nvSpPr>
          <p:spPr bwMode="auto">
            <a:xfrm flipV="1">
              <a:off x="1214876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" name="Line 67"/>
            <p:cNvSpPr>
              <a:spLocks noChangeShapeType="1"/>
            </p:cNvSpPr>
            <p:nvPr/>
          </p:nvSpPr>
          <p:spPr bwMode="auto">
            <a:xfrm flipV="1">
              <a:off x="1214876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6" name="Line 68"/>
            <p:cNvSpPr>
              <a:spLocks noChangeShapeType="1"/>
            </p:cNvSpPr>
            <p:nvPr/>
          </p:nvSpPr>
          <p:spPr bwMode="auto">
            <a:xfrm flipV="1">
              <a:off x="1214876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7" name="Line 69"/>
            <p:cNvSpPr>
              <a:spLocks noChangeShapeType="1"/>
            </p:cNvSpPr>
            <p:nvPr/>
          </p:nvSpPr>
          <p:spPr bwMode="auto">
            <a:xfrm>
              <a:off x="1688465" y="4500339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8" name="Line 70"/>
            <p:cNvSpPr>
              <a:spLocks noChangeShapeType="1"/>
            </p:cNvSpPr>
            <p:nvPr/>
          </p:nvSpPr>
          <p:spPr bwMode="auto">
            <a:xfrm>
              <a:off x="1688465" y="1126480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9" name="Line 71"/>
            <p:cNvSpPr>
              <a:spLocks noChangeShapeType="1"/>
            </p:cNvSpPr>
            <p:nvPr/>
          </p:nvSpPr>
          <p:spPr bwMode="auto">
            <a:xfrm>
              <a:off x="17540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0" name="Line 72"/>
            <p:cNvSpPr>
              <a:spLocks noChangeShapeType="1"/>
            </p:cNvSpPr>
            <p:nvPr/>
          </p:nvSpPr>
          <p:spPr bwMode="auto">
            <a:xfrm>
              <a:off x="175403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1" name="Line 73"/>
            <p:cNvSpPr>
              <a:spLocks noChangeShapeType="1"/>
            </p:cNvSpPr>
            <p:nvPr/>
          </p:nvSpPr>
          <p:spPr bwMode="auto">
            <a:xfrm>
              <a:off x="182689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2" name="Line 74"/>
            <p:cNvSpPr>
              <a:spLocks noChangeShapeType="1"/>
            </p:cNvSpPr>
            <p:nvPr/>
          </p:nvSpPr>
          <p:spPr bwMode="auto">
            <a:xfrm>
              <a:off x="182689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3" name="Freeform 75"/>
            <p:cNvSpPr>
              <a:spLocks/>
            </p:cNvSpPr>
            <p:nvPr/>
          </p:nvSpPr>
          <p:spPr bwMode="auto">
            <a:xfrm>
              <a:off x="1688465" y="1161949"/>
              <a:ext cx="5829" cy="3302920"/>
            </a:xfrm>
            <a:custGeom>
              <a:avLst/>
              <a:gdLst>
                <a:gd name="T0" fmla="*/ 0 w 4"/>
                <a:gd name="T1" fmla="*/ 0 h 2328"/>
                <a:gd name="T2" fmla="*/ 0 w 4"/>
                <a:gd name="T3" fmla="*/ 0 h 2328"/>
                <a:gd name="T4" fmla="*/ 0 w 4"/>
                <a:gd name="T5" fmla="*/ 92 h 2328"/>
                <a:gd name="T6" fmla="*/ 0 w 4"/>
                <a:gd name="T7" fmla="*/ 187 h 2328"/>
                <a:gd name="T8" fmla="*/ 0 w 4"/>
                <a:gd name="T9" fmla="*/ 283 h 2328"/>
                <a:gd name="T10" fmla="*/ 0 w 4"/>
                <a:gd name="T11" fmla="*/ 374 h 2328"/>
                <a:gd name="T12" fmla="*/ 0 w 4"/>
                <a:gd name="T13" fmla="*/ 470 h 2328"/>
                <a:gd name="T14" fmla="*/ 0 w 4"/>
                <a:gd name="T15" fmla="*/ 566 h 2328"/>
                <a:gd name="T16" fmla="*/ 0 w 4"/>
                <a:gd name="T17" fmla="*/ 657 h 2328"/>
                <a:gd name="T18" fmla="*/ 0 w 4"/>
                <a:gd name="T19" fmla="*/ 728 h 2328"/>
                <a:gd name="T20" fmla="*/ 0 w 4"/>
                <a:gd name="T21" fmla="*/ 753 h 2328"/>
                <a:gd name="T22" fmla="*/ 0 w 4"/>
                <a:gd name="T23" fmla="*/ 778 h 2328"/>
                <a:gd name="T24" fmla="*/ 0 w 4"/>
                <a:gd name="T25" fmla="*/ 798 h 2328"/>
                <a:gd name="T26" fmla="*/ 0 w 4"/>
                <a:gd name="T27" fmla="*/ 823 h 2328"/>
                <a:gd name="T28" fmla="*/ 0 w 4"/>
                <a:gd name="T29" fmla="*/ 844 h 2328"/>
                <a:gd name="T30" fmla="*/ 0 w 4"/>
                <a:gd name="T31" fmla="*/ 869 h 2328"/>
                <a:gd name="T32" fmla="*/ 0 w 4"/>
                <a:gd name="T33" fmla="*/ 1035 h 2328"/>
                <a:gd name="T34" fmla="*/ 0 w 4"/>
                <a:gd name="T35" fmla="*/ 1127 h 2328"/>
                <a:gd name="T36" fmla="*/ 0 w 4"/>
                <a:gd name="T37" fmla="*/ 1223 h 2328"/>
                <a:gd name="T38" fmla="*/ 0 w 4"/>
                <a:gd name="T39" fmla="*/ 1318 h 2328"/>
                <a:gd name="T40" fmla="*/ 0 w 4"/>
                <a:gd name="T41" fmla="*/ 1410 h 2328"/>
                <a:gd name="T42" fmla="*/ 0 w 4"/>
                <a:gd name="T43" fmla="*/ 1505 h 2328"/>
                <a:gd name="T44" fmla="*/ 4 w 4"/>
                <a:gd name="T45" fmla="*/ 1622 h 2328"/>
                <a:gd name="T46" fmla="*/ 0 w 4"/>
                <a:gd name="T47" fmla="*/ 1763 h 2328"/>
                <a:gd name="T48" fmla="*/ 4 w 4"/>
                <a:gd name="T49" fmla="*/ 2021 h 2328"/>
                <a:gd name="T50" fmla="*/ 0 w 4"/>
                <a:gd name="T51" fmla="*/ 2162 h 2328"/>
                <a:gd name="T52" fmla="*/ 0 w 4"/>
                <a:gd name="T53" fmla="*/ 2328 h 2328"/>
                <a:gd name="T54" fmla="*/ 0 w 4"/>
                <a:gd name="T55" fmla="*/ 2328 h 2328"/>
                <a:gd name="T56" fmla="*/ 0 w 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" y="1622"/>
                  </a:lnTo>
                  <a:lnTo>
                    <a:pt x="0" y="1763"/>
                  </a:lnTo>
                  <a:lnTo>
                    <a:pt x="4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4" name="Freeform 76"/>
            <p:cNvSpPr>
              <a:spLocks/>
            </p:cNvSpPr>
            <p:nvPr/>
          </p:nvSpPr>
          <p:spPr bwMode="auto">
            <a:xfrm>
              <a:off x="1688465" y="1161949"/>
              <a:ext cx="72860" cy="3302920"/>
            </a:xfrm>
            <a:custGeom>
              <a:avLst/>
              <a:gdLst>
                <a:gd name="T0" fmla="*/ 0 w 50"/>
                <a:gd name="T1" fmla="*/ 0 h 2328"/>
                <a:gd name="T2" fmla="*/ 0 w 50"/>
                <a:gd name="T3" fmla="*/ 0 h 2328"/>
                <a:gd name="T4" fmla="*/ 0 w 50"/>
                <a:gd name="T5" fmla="*/ 92 h 2328"/>
                <a:gd name="T6" fmla="*/ 0 w 50"/>
                <a:gd name="T7" fmla="*/ 187 h 2328"/>
                <a:gd name="T8" fmla="*/ 0 w 50"/>
                <a:gd name="T9" fmla="*/ 283 h 2328"/>
                <a:gd name="T10" fmla="*/ 0 w 50"/>
                <a:gd name="T11" fmla="*/ 374 h 2328"/>
                <a:gd name="T12" fmla="*/ 0 w 50"/>
                <a:gd name="T13" fmla="*/ 470 h 2328"/>
                <a:gd name="T14" fmla="*/ 0 w 50"/>
                <a:gd name="T15" fmla="*/ 566 h 2328"/>
                <a:gd name="T16" fmla="*/ 0 w 50"/>
                <a:gd name="T17" fmla="*/ 657 h 2328"/>
                <a:gd name="T18" fmla="*/ 0 w 50"/>
                <a:gd name="T19" fmla="*/ 728 h 2328"/>
                <a:gd name="T20" fmla="*/ 0 w 50"/>
                <a:gd name="T21" fmla="*/ 753 h 2328"/>
                <a:gd name="T22" fmla="*/ 0 w 50"/>
                <a:gd name="T23" fmla="*/ 778 h 2328"/>
                <a:gd name="T24" fmla="*/ 0 w 50"/>
                <a:gd name="T25" fmla="*/ 798 h 2328"/>
                <a:gd name="T26" fmla="*/ 0 w 50"/>
                <a:gd name="T27" fmla="*/ 823 h 2328"/>
                <a:gd name="T28" fmla="*/ 0 w 50"/>
                <a:gd name="T29" fmla="*/ 844 h 2328"/>
                <a:gd name="T30" fmla="*/ 0 w 50"/>
                <a:gd name="T31" fmla="*/ 869 h 2328"/>
                <a:gd name="T32" fmla="*/ 0 w 50"/>
                <a:gd name="T33" fmla="*/ 1035 h 2328"/>
                <a:gd name="T34" fmla="*/ 0 w 50"/>
                <a:gd name="T35" fmla="*/ 1127 h 2328"/>
                <a:gd name="T36" fmla="*/ 0 w 50"/>
                <a:gd name="T37" fmla="*/ 1223 h 2328"/>
                <a:gd name="T38" fmla="*/ 0 w 50"/>
                <a:gd name="T39" fmla="*/ 1318 h 2328"/>
                <a:gd name="T40" fmla="*/ 0 w 50"/>
                <a:gd name="T41" fmla="*/ 1410 h 2328"/>
                <a:gd name="T42" fmla="*/ 0 w 50"/>
                <a:gd name="T43" fmla="*/ 1505 h 2328"/>
                <a:gd name="T44" fmla="*/ 41 w 50"/>
                <a:gd name="T45" fmla="*/ 1622 h 2328"/>
                <a:gd name="T46" fmla="*/ 0 w 50"/>
                <a:gd name="T47" fmla="*/ 1763 h 2328"/>
                <a:gd name="T48" fmla="*/ 50 w 50"/>
                <a:gd name="T49" fmla="*/ 2021 h 2328"/>
                <a:gd name="T50" fmla="*/ 0 w 50"/>
                <a:gd name="T51" fmla="*/ 2162 h 2328"/>
                <a:gd name="T52" fmla="*/ 0 w 50"/>
                <a:gd name="T53" fmla="*/ 2328 h 2328"/>
                <a:gd name="T54" fmla="*/ 0 w 50"/>
                <a:gd name="T55" fmla="*/ 2328 h 2328"/>
                <a:gd name="T56" fmla="*/ 0 w 50"/>
                <a:gd name="T57" fmla="*/ 2162 h 2328"/>
                <a:gd name="T58" fmla="*/ 4 w 50"/>
                <a:gd name="T59" fmla="*/ 2021 h 2328"/>
                <a:gd name="T60" fmla="*/ 0 w 50"/>
                <a:gd name="T61" fmla="*/ 1763 h 2328"/>
                <a:gd name="T62" fmla="*/ 4 w 50"/>
                <a:gd name="T63" fmla="*/ 1622 h 2328"/>
                <a:gd name="T64" fmla="*/ 0 w 50"/>
                <a:gd name="T65" fmla="*/ 1505 h 2328"/>
                <a:gd name="T66" fmla="*/ 0 w 50"/>
                <a:gd name="T67" fmla="*/ 1410 h 2328"/>
                <a:gd name="T68" fmla="*/ 0 w 50"/>
                <a:gd name="T69" fmla="*/ 1318 h 2328"/>
                <a:gd name="T70" fmla="*/ 0 w 50"/>
                <a:gd name="T71" fmla="*/ 1223 h 2328"/>
                <a:gd name="T72" fmla="*/ 0 w 50"/>
                <a:gd name="T73" fmla="*/ 1127 h 2328"/>
                <a:gd name="T74" fmla="*/ 0 w 50"/>
                <a:gd name="T75" fmla="*/ 1035 h 2328"/>
                <a:gd name="T76" fmla="*/ 0 w 50"/>
                <a:gd name="T77" fmla="*/ 869 h 2328"/>
                <a:gd name="T78" fmla="*/ 0 w 50"/>
                <a:gd name="T79" fmla="*/ 844 h 2328"/>
                <a:gd name="T80" fmla="*/ 0 w 50"/>
                <a:gd name="T81" fmla="*/ 823 h 2328"/>
                <a:gd name="T82" fmla="*/ 0 w 50"/>
                <a:gd name="T83" fmla="*/ 798 h 2328"/>
                <a:gd name="T84" fmla="*/ 0 w 50"/>
                <a:gd name="T85" fmla="*/ 778 h 2328"/>
                <a:gd name="T86" fmla="*/ 0 w 50"/>
                <a:gd name="T87" fmla="*/ 753 h 2328"/>
                <a:gd name="T88" fmla="*/ 0 w 50"/>
                <a:gd name="T89" fmla="*/ 728 h 2328"/>
                <a:gd name="T90" fmla="*/ 0 w 50"/>
                <a:gd name="T91" fmla="*/ 657 h 2328"/>
                <a:gd name="T92" fmla="*/ 0 w 50"/>
                <a:gd name="T93" fmla="*/ 566 h 2328"/>
                <a:gd name="T94" fmla="*/ 0 w 50"/>
                <a:gd name="T95" fmla="*/ 470 h 2328"/>
                <a:gd name="T96" fmla="*/ 0 w 50"/>
                <a:gd name="T97" fmla="*/ 374 h 2328"/>
                <a:gd name="T98" fmla="*/ 0 w 50"/>
                <a:gd name="T99" fmla="*/ 283 h 2328"/>
                <a:gd name="T100" fmla="*/ 0 w 50"/>
                <a:gd name="T101" fmla="*/ 187 h 2328"/>
                <a:gd name="T102" fmla="*/ 0 w 50"/>
                <a:gd name="T103" fmla="*/ 92 h 2328"/>
                <a:gd name="T104" fmla="*/ 0 w 50"/>
                <a:gd name="T105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1" y="1622"/>
                  </a:lnTo>
                  <a:lnTo>
                    <a:pt x="0" y="1763"/>
                  </a:lnTo>
                  <a:lnTo>
                    <a:pt x="50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2162"/>
                  </a:lnTo>
                  <a:lnTo>
                    <a:pt x="4" y="2021"/>
                  </a:lnTo>
                  <a:lnTo>
                    <a:pt x="0" y="1763"/>
                  </a:lnTo>
                  <a:lnTo>
                    <a:pt x="4" y="1622"/>
                  </a:lnTo>
                  <a:lnTo>
                    <a:pt x="0" y="1505"/>
                  </a:lnTo>
                  <a:lnTo>
                    <a:pt x="0" y="1410"/>
                  </a:lnTo>
                  <a:lnTo>
                    <a:pt x="0" y="1318"/>
                  </a:lnTo>
                  <a:lnTo>
                    <a:pt x="0" y="1223"/>
                  </a:lnTo>
                  <a:lnTo>
                    <a:pt x="0" y="1127"/>
                  </a:lnTo>
                  <a:lnTo>
                    <a:pt x="0" y="1035"/>
                  </a:lnTo>
                  <a:lnTo>
                    <a:pt x="0" y="869"/>
                  </a:lnTo>
                  <a:lnTo>
                    <a:pt x="0" y="844"/>
                  </a:lnTo>
                  <a:lnTo>
                    <a:pt x="0" y="823"/>
                  </a:lnTo>
                  <a:lnTo>
                    <a:pt x="0" y="798"/>
                  </a:lnTo>
                  <a:lnTo>
                    <a:pt x="0" y="778"/>
                  </a:lnTo>
                  <a:lnTo>
                    <a:pt x="0" y="753"/>
                  </a:lnTo>
                  <a:lnTo>
                    <a:pt x="0" y="728"/>
                  </a:lnTo>
                  <a:lnTo>
                    <a:pt x="0" y="657"/>
                  </a:lnTo>
                  <a:lnTo>
                    <a:pt x="0" y="566"/>
                  </a:lnTo>
                  <a:lnTo>
                    <a:pt x="0" y="470"/>
                  </a:lnTo>
                  <a:lnTo>
                    <a:pt x="0" y="374"/>
                  </a:lnTo>
                  <a:lnTo>
                    <a:pt x="0" y="283"/>
                  </a:lnTo>
                  <a:lnTo>
                    <a:pt x="0" y="187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5" name="Line 77"/>
            <p:cNvSpPr>
              <a:spLocks noChangeShapeType="1"/>
            </p:cNvSpPr>
            <p:nvPr/>
          </p:nvSpPr>
          <p:spPr bwMode="auto">
            <a:xfrm flipV="1">
              <a:off x="1688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6" name="Line 78"/>
            <p:cNvSpPr>
              <a:spLocks noChangeShapeType="1"/>
            </p:cNvSpPr>
            <p:nvPr/>
          </p:nvSpPr>
          <p:spPr bwMode="auto">
            <a:xfrm flipV="1">
              <a:off x="1688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7" name="Line 79"/>
            <p:cNvSpPr>
              <a:spLocks noChangeShapeType="1"/>
            </p:cNvSpPr>
            <p:nvPr/>
          </p:nvSpPr>
          <p:spPr bwMode="auto">
            <a:xfrm flipV="1">
              <a:off x="1688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Line 80"/>
            <p:cNvSpPr>
              <a:spLocks noChangeShapeType="1"/>
            </p:cNvSpPr>
            <p:nvPr/>
          </p:nvSpPr>
          <p:spPr bwMode="auto">
            <a:xfrm>
              <a:off x="1893929" y="4500339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9" name="Line 81"/>
            <p:cNvSpPr>
              <a:spLocks noChangeShapeType="1"/>
            </p:cNvSpPr>
            <p:nvPr/>
          </p:nvSpPr>
          <p:spPr bwMode="auto">
            <a:xfrm>
              <a:off x="1893929" y="1126480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0" name="Line 82"/>
            <p:cNvSpPr>
              <a:spLocks noChangeShapeType="1"/>
            </p:cNvSpPr>
            <p:nvPr/>
          </p:nvSpPr>
          <p:spPr bwMode="auto">
            <a:xfrm>
              <a:off x="19609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1" name="Line 83"/>
            <p:cNvSpPr>
              <a:spLocks noChangeShapeType="1"/>
            </p:cNvSpPr>
            <p:nvPr/>
          </p:nvSpPr>
          <p:spPr bwMode="auto">
            <a:xfrm>
              <a:off x="196096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2" name="Line 84"/>
            <p:cNvSpPr>
              <a:spLocks noChangeShapeType="1"/>
            </p:cNvSpPr>
            <p:nvPr/>
          </p:nvSpPr>
          <p:spPr bwMode="auto">
            <a:xfrm>
              <a:off x="20265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3" name="Line 85"/>
            <p:cNvSpPr>
              <a:spLocks noChangeShapeType="1"/>
            </p:cNvSpPr>
            <p:nvPr/>
          </p:nvSpPr>
          <p:spPr bwMode="auto">
            <a:xfrm>
              <a:off x="20265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4" name="Freeform 86"/>
            <p:cNvSpPr>
              <a:spLocks/>
            </p:cNvSpPr>
            <p:nvPr/>
          </p:nvSpPr>
          <p:spPr bwMode="auto">
            <a:xfrm>
              <a:off x="1893929" y="1161949"/>
              <a:ext cx="42259" cy="3302920"/>
            </a:xfrm>
            <a:custGeom>
              <a:avLst/>
              <a:gdLst>
                <a:gd name="T0" fmla="*/ 0 w 29"/>
                <a:gd name="T1" fmla="*/ 0 h 2328"/>
                <a:gd name="T2" fmla="*/ 0 w 29"/>
                <a:gd name="T3" fmla="*/ 0 h 2328"/>
                <a:gd name="T4" fmla="*/ 4 w 29"/>
                <a:gd name="T5" fmla="*/ 92 h 2328"/>
                <a:gd name="T6" fmla="*/ 0 w 29"/>
                <a:gd name="T7" fmla="*/ 187 h 2328"/>
                <a:gd name="T8" fmla="*/ 4 w 29"/>
                <a:gd name="T9" fmla="*/ 283 h 2328"/>
                <a:gd name="T10" fmla="*/ 4 w 29"/>
                <a:gd name="T11" fmla="*/ 374 h 2328"/>
                <a:gd name="T12" fmla="*/ 0 w 29"/>
                <a:gd name="T13" fmla="*/ 470 h 2328"/>
                <a:gd name="T14" fmla="*/ 0 w 29"/>
                <a:gd name="T15" fmla="*/ 566 h 2328"/>
                <a:gd name="T16" fmla="*/ 0 w 29"/>
                <a:gd name="T17" fmla="*/ 657 h 2328"/>
                <a:gd name="T18" fmla="*/ 4 w 29"/>
                <a:gd name="T19" fmla="*/ 728 h 2328"/>
                <a:gd name="T20" fmla="*/ 0 w 29"/>
                <a:gd name="T21" fmla="*/ 753 h 2328"/>
                <a:gd name="T22" fmla="*/ 0 w 29"/>
                <a:gd name="T23" fmla="*/ 778 h 2328"/>
                <a:gd name="T24" fmla="*/ 4 w 29"/>
                <a:gd name="T25" fmla="*/ 798 h 2328"/>
                <a:gd name="T26" fmla="*/ 0 w 29"/>
                <a:gd name="T27" fmla="*/ 823 h 2328"/>
                <a:gd name="T28" fmla="*/ 0 w 29"/>
                <a:gd name="T29" fmla="*/ 844 h 2328"/>
                <a:gd name="T30" fmla="*/ 0 w 29"/>
                <a:gd name="T31" fmla="*/ 869 h 2328"/>
                <a:gd name="T32" fmla="*/ 12 w 29"/>
                <a:gd name="T33" fmla="*/ 1035 h 2328"/>
                <a:gd name="T34" fmla="*/ 21 w 29"/>
                <a:gd name="T35" fmla="*/ 1127 h 2328"/>
                <a:gd name="T36" fmla="*/ 8 w 29"/>
                <a:gd name="T37" fmla="*/ 1223 h 2328"/>
                <a:gd name="T38" fmla="*/ 25 w 29"/>
                <a:gd name="T39" fmla="*/ 1318 h 2328"/>
                <a:gd name="T40" fmla="*/ 17 w 29"/>
                <a:gd name="T41" fmla="*/ 1410 h 2328"/>
                <a:gd name="T42" fmla="*/ 8 w 29"/>
                <a:gd name="T43" fmla="*/ 1505 h 2328"/>
                <a:gd name="T44" fmla="*/ 29 w 29"/>
                <a:gd name="T45" fmla="*/ 1622 h 2328"/>
                <a:gd name="T46" fmla="*/ 0 w 29"/>
                <a:gd name="T47" fmla="*/ 1763 h 2328"/>
                <a:gd name="T48" fmla="*/ 0 w 29"/>
                <a:gd name="T49" fmla="*/ 2021 h 2328"/>
                <a:gd name="T50" fmla="*/ 12 w 29"/>
                <a:gd name="T51" fmla="*/ 2162 h 2328"/>
                <a:gd name="T52" fmla="*/ 4 w 29"/>
                <a:gd name="T53" fmla="*/ 2328 h 2328"/>
                <a:gd name="T54" fmla="*/ 0 w 29"/>
                <a:gd name="T55" fmla="*/ 2328 h 2328"/>
                <a:gd name="T56" fmla="*/ 0 w 2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0" y="187"/>
                  </a:lnTo>
                  <a:lnTo>
                    <a:pt x="4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12" y="1035"/>
                  </a:lnTo>
                  <a:lnTo>
                    <a:pt x="21" y="1127"/>
                  </a:lnTo>
                  <a:lnTo>
                    <a:pt x="8" y="1223"/>
                  </a:lnTo>
                  <a:lnTo>
                    <a:pt x="25" y="1318"/>
                  </a:lnTo>
                  <a:lnTo>
                    <a:pt x="17" y="1410"/>
                  </a:lnTo>
                  <a:lnTo>
                    <a:pt x="8" y="1505"/>
                  </a:lnTo>
                  <a:lnTo>
                    <a:pt x="29" y="1622"/>
                  </a:lnTo>
                  <a:lnTo>
                    <a:pt x="0" y="1763"/>
                  </a:lnTo>
                  <a:lnTo>
                    <a:pt x="0" y="2021"/>
                  </a:lnTo>
                  <a:lnTo>
                    <a:pt x="12" y="2162"/>
                  </a:lnTo>
                  <a:lnTo>
                    <a:pt x="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5" name="Line 87"/>
            <p:cNvSpPr>
              <a:spLocks noChangeShapeType="1"/>
            </p:cNvSpPr>
            <p:nvPr/>
          </p:nvSpPr>
          <p:spPr bwMode="auto">
            <a:xfrm flipV="1">
              <a:off x="1893929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6" name="Line 88"/>
            <p:cNvSpPr>
              <a:spLocks noChangeShapeType="1"/>
            </p:cNvSpPr>
            <p:nvPr/>
          </p:nvSpPr>
          <p:spPr bwMode="auto">
            <a:xfrm flipV="1">
              <a:off x="1893929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7" name="Line 89"/>
            <p:cNvSpPr>
              <a:spLocks noChangeShapeType="1"/>
            </p:cNvSpPr>
            <p:nvPr/>
          </p:nvSpPr>
          <p:spPr bwMode="auto">
            <a:xfrm flipV="1">
              <a:off x="1893929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8" name="Line 90"/>
            <p:cNvSpPr>
              <a:spLocks noChangeShapeType="1"/>
            </p:cNvSpPr>
            <p:nvPr/>
          </p:nvSpPr>
          <p:spPr bwMode="auto">
            <a:xfrm>
              <a:off x="2093565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9" name="Line 91"/>
            <p:cNvSpPr>
              <a:spLocks noChangeShapeType="1"/>
            </p:cNvSpPr>
            <p:nvPr/>
          </p:nvSpPr>
          <p:spPr bwMode="auto">
            <a:xfrm>
              <a:off x="2093565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0" name="Line 92"/>
            <p:cNvSpPr>
              <a:spLocks noChangeShapeType="1"/>
            </p:cNvSpPr>
            <p:nvPr/>
          </p:nvSpPr>
          <p:spPr bwMode="auto">
            <a:xfrm>
              <a:off x="216642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1" name="Line 93"/>
            <p:cNvSpPr>
              <a:spLocks noChangeShapeType="1"/>
            </p:cNvSpPr>
            <p:nvPr/>
          </p:nvSpPr>
          <p:spPr bwMode="auto">
            <a:xfrm>
              <a:off x="216642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2" name="Line 94"/>
            <p:cNvSpPr>
              <a:spLocks noChangeShapeType="1"/>
            </p:cNvSpPr>
            <p:nvPr/>
          </p:nvSpPr>
          <p:spPr bwMode="auto">
            <a:xfrm>
              <a:off x="22334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3" name="Line 95"/>
            <p:cNvSpPr>
              <a:spLocks noChangeShapeType="1"/>
            </p:cNvSpPr>
            <p:nvPr/>
          </p:nvSpPr>
          <p:spPr bwMode="auto">
            <a:xfrm>
              <a:off x="22334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4" name="Line 96"/>
            <p:cNvSpPr>
              <a:spLocks noChangeShapeType="1"/>
            </p:cNvSpPr>
            <p:nvPr/>
          </p:nvSpPr>
          <p:spPr bwMode="auto">
            <a:xfrm>
              <a:off x="23004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5" name="Line 97"/>
            <p:cNvSpPr>
              <a:spLocks noChangeShapeType="1"/>
            </p:cNvSpPr>
            <p:nvPr/>
          </p:nvSpPr>
          <p:spPr bwMode="auto">
            <a:xfrm>
              <a:off x="23004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6" name="Line 98"/>
            <p:cNvSpPr>
              <a:spLocks noChangeShapeType="1"/>
            </p:cNvSpPr>
            <p:nvPr/>
          </p:nvSpPr>
          <p:spPr bwMode="auto">
            <a:xfrm>
              <a:off x="23660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7" name="Line 99"/>
            <p:cNvSpPr>
              <a:spLocks noChangeShapeType="1"/>
            </p:cNvSpPr>
            <p:nvPr/>
          </p:nvSpPr>
          <p:spPr bwMode="auto">
            <a:xfrm>
              <a:off x="236606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8" name="Line 100"/>
            <p:cNvSpPr>
              <a:spLocks noChangeShapeType="1"/>
            </p:cNvSpPr>
            <p:nvPr/>
          </p:nvSpPr>
          <p:spPr bwMode="auto">
            <a:xfrm>
              <a:off x="243309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9" name="Line 101"/>
            <p:cNvSpPr>
              <a:spLocks noChangeShapeType="1"/>
            </p:cNvSpPr>
            <p:nvPr/>
          </p:nvSpPr>
          <p:spPr bwMode="auto">
            <a:xfrm>
              <a:off x="243309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0" name="Line 102"/>
            <p:cNvSpPr>
              <a:spLocks noChangeShapeType="1"/>
            </p:cNvSpPr>
            <p:nvPr/>
          </p:nvSpPr>
          <p:spPr bwMode="auto">
            <a:xfrm>
              <a:off x="25059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1" name="Line 103"/>
            <p:cNvSpPr>
              <a:spLocks noChangeShapeType="1"/>
            </p:cNvSpPr>
            <p:nvPr/>
          </p:nvSpPr>
          <p:spPr bwMode="auto">
            <a:xfrm>
              <a:off x="25059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2" name="Line 104"/>
            <p:cNvSpPr>
              <a:spLocks noChangeShapeType="1"/>
            </p:cNvSpPr>
            <p:nvPr/>
          </p:nvSpPr>
          <p:spPr bwMode="auto">
            <a:xfrm>
              <a:off x="25729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3" name="Line 105"/>
            <p:cNvSpPr>
              <a:spLocks noChangeShapeType="1"/>
            </p:cNvSpPr>
            <p:nvPr/>
          </p:nvSpPr>
          <p:spPr bwMode="auto">
            <a:xfrm>
              <a:off x="25729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4" name="Line 106"/>
            <p:cNvSpPr>
              <a:spLocks noChangeShapeType="1"/>
            </p:cNvSpPr>
            <p:nvPr/>
          </p:nvSpPr>
          <p:spPr bwMode="auto">
            <a:xfrm>
              <a:off x="26385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5" name="Line 107"/>
            <p:cNvSpPr>
              <a:spLocks noChangeShapeType="1"/>
            </p:cNvSpPr>
            <p:nvPr/>
          </p:nvSpPr>
          <p:spPr bwMode="auto">
            <a:xfrm>
              <a:off x="26385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6" name="Line 108"/>
            <p:cNvSpPr>
              <a:spLocks noChangeShapeType="1"/>
            </p:cNvSpPr>
            <p:nvPr/>
          </p:nvSpPr>
          <p:spPr bwMode="auto">
            <a:xfrm>
              <a:off x="27055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7" name="Line 109"/>
            <p:cNvSpPr>
              <a:spLocks noChangeShapeType="1"/>
            </p:cNvSpPr>
            <p:nvPr/>
          </p:nvSpPr>
          <p:spPr bwMode="auto">
            <a:xfrm>
              <a:off x="27055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8" name="Line 110"/>
            <p:cNvSpPr>
              <a:spLocks noChangeShapeType="1"/>
            </p:cNvSpPr>
            <p:nvPr/>
          </p:nvSpPr>
          <p:spPr bwMode="auto">
            <a:xfrm>
              <a:off x="277261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9" name="Line 111"/>
            <p:cNvSpPr>
              <a:spLocks noChangeShapeType="1"/>
            </p:cNvSpPr>
            <p:nvPr/>
          </p:nvSpPr>
          <p:spPr bwMode="auto">
            <a:xfrm>
              <a:off x="277261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0" name="Line 112"/>
            <p:cNvSpPr>
              <a:spLocks noChangeShapeType="1"/>
            </p:cNvSpPr>
            <p:nvPr/>
          </p:nvSpPr>
          <p:spPr bwMode="auto">
            <a:xfrm>
              <a:off x="28454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1" name="Line 113"/>
            <p:cNvSpPr>
              <a:spLocks noChangeShapeType="1"/>
            </p:cNvSpPr>
            <p:nvPr/>
          </p:nvSpPr>
          <p:spPr bwMode="auto">
            <a:xfrm>
              <a:off x="284547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2" name="Line 114"/>
            <p:cNvSpPr>
              <a:spLocks noChangeShapeType="1"/>
            </p:cNvSpPr>
            <p:nvPr/>
          </p:nvSpPr>
          <p:spPr bwMode="auto">
            <a:xfrm>
              <a:off x="29110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3" name="Line 115"/>
            <p:cNvSpPr>
              <a:spLocks noChangeShapeType="1"/>
            </p:cNvSpPr>
            <p:nvPr/>
          </p:nvSpPr>
          <p:spPr bwMode="auto">
            <a:xfrm>
              <a:off x="29110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4" name="Line 116"/>
            <p:cNvSpPr>
              <a:spLocks noChangeShapeType="1"/>
            </p:cNvSpPr>
            <p:nvPr/>
          </p:nvSpPr>
          <p:spPr bwMode="auto">
            <a:xfrm>
              <a:off x="29780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5" name="Line 117"/>
            <p:cNvSpPr>
              <a:spLocks noChangeShapeType="1"/>
            </p:cNvSpPr>
            <p:nvPr/>
          </p:nvSpPr>
          <p:spPr bwMode="auto">
            <a:xfrm>
              <a:off x="29780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6" name="Line 118"/>
            <p:cNvSpPr>
              <a:spLocks noChangeShapeType="1"/>
            </p:cNvSpPr>
            <p:nvPr/>
          </p:nvSpPr>
          <p:spPr bwMode="auto">
            <a:xfrm>
              <a:off x="304511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7" name="Line 119"/>
            <p:cNvSpPr>
              <a:spLocks noChangeShapeType="1"/>
            </p:cNvSpPr>
            <p:nvPr/>
          </p:nvSpPr>
          <p:spPr bwMode="auto">
            <a:xfrm>
              <a:off x="3045113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8" name="Freeform 120"/>
            <p:cNvSpPr>
              <a:spLocks/>
            </p:cNvSpPr>
            <p:nvPr/>
          </p:nvSpPr>
          <p:spPr bwMode="auto">
            <a:xfrm>
              <a:off x="2093565" y="1161949"/>
              <a:ext cx="945720" cy="3302920"/>
            </a:xfrm>
            <a:custGeom>
              <a:avLst/>
              <a:gdLst>
                <a:gd name="T0" fmla="*/ 0 w 649"/>
                <a:gd name="T1" fmla="*/ 0 h 2328"/>
                <a:gd name="T2" fmla="*/ 349 w 649"/>
                <a:gd name="T3" fmla="*/ 0 h 2328"/>
                <a:gd name="T4" fmla="*/ 258 w 649"/>
                <a:gd name="T5" fmla="*/ 92 h 2328"/>
                <a:gd name="T6" fmla="*/ 245 w 649"/>
                <a:gd name="T7" fmla="*/ 187 h 2328"/>
                <a:gd name="T8" fmla="*/ 329 w 649"/>
                <a:gd name="T9" fmla="*/ 283 h 2328"/>
                <a:gd name="T10" fmla="*/ 349 w 649"/>
                <a:gd name="T11" fmla="*/ 374 h 2328"/>
                <a:gd name="T12" fmla="*/ 291 w 649"/>
                <a:gd name="T13" fmla="*/ 470 h 2328"/>
                <a:gd name="T14" fmla="*/ 295 w 649"/>
                <a:gd name="T15" fmla="*/ 566 h 2328"/>
                <a:gd name="T16" fmla="*/ 399 w 649"/>
                <a:gd name="T17" fmla="*/ 657 h 2328"/>
                <a:gd name="T18" fmla="*/ 320 w 649"/>
                <a:gd name="T19" fmla="*/ 728 h 2328"/>
                <a:gd name="T20" fmla="*/ 270 w 649"/>
                <a:gd name="T21" fmla="*/ 753 h 2328"/>
                <a:gd name="T22" fmla="*/ 233 w 649"/>
                <a:gd name="T23" fmla="*/ 778 h 2328"/>
                <a:gd name="T24" fmla="*/ 283 w 649"/>
                <a:gd name="T25" fmla="*/ 798 h 2328"/>
                <a:gd name="T26" fmla="*/ 595 w 649"/>
                <a:gd name="T27" fmla="*/ 823 h 2328"/>
                <a:gd name="T28" fmla="*/ 649 w 649"/>
                <a:gd name="T29" fmla="*/ 844 h 2328"/>
                <a:gd name="T30" fmla="*/ 495 w 649"/>
                <a:gd name="T31" fmla="*/ 869 h 2328"/>
                <a:gd name="T32" fmla="*/ 362 w 649"/>
                <a:gd name="T33" fmla="*/ 1035 h 2328"/>
                <a:gd name="T34" fmla="*/ 183 w 649"/>
                <a:gd name="T35" fmla="*/ 1127 h 2328"/>
                <a:gd name="T36" fmla="*/ 200 w 649"/>
                <a:gd name="T37" fmla="*/ 1223 h 2328"/>
                <a:gd name="T38" fmla="*/ 320 w 649"/>
                <a:gd name="T39" fmla="*/ 1318 h 2328"/>
                <a:gd name="T40" fmla="*/ 295 w 649"/>
                <a:gd name="T41" fmla="*/ 1410 h 2328"/>
                <a:gd name="T42" fmla="*/ 333 w 649"/>
                <a:gd name="T43" fmla="*/ 1505 h 2328"/>
                <a:gd name="T44" fmla="*/ 337 w 649"/>
                <a:gd name="T45" fmla="*/ 1622 h 2328"/>
                <a:gd name="T46" fmla="*/ 304 w 649"/>
                <a:gd name="T47" fmla="*/ 1763 h 2328"/>
                <a:gd name="T48" fmla="*/ 250 w 649"/>
                <a:gd name="T49" fmla="*/ 2021 h 2328"/>
                <a:gd name="T50" fmla="*/ 358 w 649"/>
                <a:gd name="T51" fmla="*/ 2162 h 2328"/>
                <a:gd name="T52" fmla="*/ 433 w 649"/>
                <a:gd name="T53" fmla="*/ 2328 h 2328"/>
                <a:gd name="T54" fmla="*/ 0 w 649"/>
                <a:gd name="T55" fmla="*/ 2328 h 2328"/>
                <a:gd name="T56" fmla="*/ 0 w 64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9" h="2328">
                  <a:moveTo>
                    <a:pt x="0" y="0"/>
                  </a:moveTo>
                  <a:lnTo>
                    <a:pt x="349" y="0"/>
                  </a:lnTo>
                  <a:lnTo>
                    <a:pt x="258" y="92"/>
                  </a:lnTo>
                  <a:lnTo>
                    <a:pt x="245" y="187"/>
                  </a:lnTo>
                  <a:lnTo>
                    <a:pt x="329" y="283"/>
                  </a:lnTo>
                  <a:lnTo>
                    <a:pt x="349" y="374"/>
                  </a:lnTo>
                  <a:lnTo>
                    <a:pt x="291" y="470"/>
                  </a:lnTo>
                  <a:lnTo>
                    <a:pt x="295" y="566"/>
                  </a:lnTo>
                  <a:lnTo>
                    <a:pt x="399" y="657"/>
                  </a:lnTo>
                  <a:lnTo>
                    <a:pt x="320" y="728"/>
                  </a:lnTo>
                  <a:lnTo>
                    <a:pt x="270" y="753"/>
                  </a:lnTo>
                  <a:lnTo>
                    <a:pt x="233" y="778"/>
                  </a:lnTo>
                  <a:lnTo>
                    <a:pt x="283" y="798"/>
                  </a:lnTo>
                  <a:lnTo>
                    <a:pt x="595" y="823"/>
                  </a:lnTo>
                  <a:lnTo>
                    <a:pt x="649" y="844"/>
                  </a:lnTo>
                  <a:lnTo>
                    <a:pt x="495" y="869"/>
                  </a:lnTo>
                  <a:lnTo>
                    <a:pt x="362" y="1035"/>
                  </a:lnTo>
                  <a:lnTo>
                    <a:pt x="183" y="1127"/>
                  </a:lnTo>
                  <a:lnTo>
                    <a:pt x="200" y="1223"/>
                  </a:lnTo>
                  <a:lnTo>
                    <a:pt x="320" y="1318"/>
                  </a:lnTo>
                  <a:lnTo>
                    <a:pt x="295" y="1410"/>
                  </a:lnTo>
                  <a:lnTo>
                    <a:pt x="333" y="1505"/>
                  </a:lnTo>
                  <a:lnTo>
                    <a:pt x="337" y="1622"/>
                  </a:lnTo>
                  <a:lnTo>
                    <a:pt x="304" y="1763"/>
                  </a:lnTo>
                  <a:lnTo>
                    <a:pt x="250" y="2021"/>
                  </a:lnTo>
                  <a:lnTo>
                    <a:pt x="358" y="2162"/>
                  </a:lnTo>
                  <a:lnTo>
                    <a:pt x="433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9" name="Line 121"/>
            <p:cNvSpPr>
              <a:spLocks noChangeShapeType="1"/>
            </p:cNvSpPr>
            <p:nvPr/>
          </p:nvSpPr>
          <p:spPr bwMode="auto">
            <a:xfrm flipV="1">
              <a:off x="20935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0" name="Line 122"/>
            <p:cNvSpPr>
              <a:spLocks noChangeShapeType="1"/>
            </p:cNvSpPr>
            <p:nvPr/>
          </p:nvSpPr>
          <p:spPr bwMode="auto">
            <a:xfrm flipV="1">
              <a:off x="20935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1" name="Line 123"/>
            <p:cNvSpPr>
              <a:spLocks noChangeShapeType="1"/>
            </p:cNvSpPr>
            <p:nvPr/>
          </p:nvSpPr>
          <p:spPr bwMode="auto">
            <a:xfrm flipV="1">
              <a:off x="20935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2" name="Line 124"/>
            <p:cNvSpPr>
              <a:spLocks noChangeShapeType="1"/>
            </p:cNvSpPr>
            <p:nvPr/>
          </p:nvSpPr>
          <p:spPr bwMode="auto">
            <a:xfrm>
              <a:off x="3112144" y="4500339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3" name="Line 125"/>
            <p:cNvSpPr>
              <a:spLocks noChangeShapeType="1"/>
            </p:cNvSpPr>
            <p:nvPr/>
          </p:nvSpPr>
          <p:spPr bwMode="auto">
            <a:xfrm>
              <a:off x="3112144" y="1126480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4" name="Line 126"/>
            <p:cNvSpPr>
              <a:spLocks noChangeShapeType="1"/>
            </p:cNvSpPr>
            <p:nvPr/>
          </p:nvSpPr>
          <p:spPr bwMode="auto">
            <a:xfrm>
              <a:off x="318500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5" name="Line 127"/>
            <p:cNvSpPr>
              <a:spLocks noChangeShapeType="1"/>
            </p:cNvSpPr>
            <p:nvPr/>
          </p:nvSpPr>
          <p:spPr bwMode="auto">
            <a:xfrm>
              <a:off x="318500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6" name="Line 128"/>
            <p:cNvSpPr>
              <a:spLocks noChangeShapeType="1"/>
            </p:cNvSpPr>
            <p:nvPr/>
          </p:nvSpPr>
          <p:spPr bwMode="auto">
            <a:xfrm>
              <a:off x="32505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7" name="Line 129"/>
            <p:cNvSpPr>
              <a:spLocks noChangeShapeType="1"/>
            </p:cNvSpPr>
            <p:nvPr/>
          </p:nvSpPr>
          <p:spPr bwMode="auto">
            <a:xfrm>
              <a:off x="325057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8" name="Line 130"/>
            <p:cNvSpPr>
              <a:spLocks noChangeShapeType="1"/>
            </p:cNvSpPr>
            <p:nvPr/>
          </p:nvSpPr>
          <p:spPr bwMode="auto">
            <a:xfrm>
              <a:off x="331760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9" name="Line 131"/>
            <p:cNvSpPr>
              <a:spLocks noChangeShapeType="1"/>
            </p:cNvSpPr>
            <p:nvPr/>
          </p:nvSpPr>
          <p:spPr bwMode="auto">
            <a:xfrm>
              <a:off x="331760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0" name="Line 132"/>
            <p:cNvSpPr>
              <a:spLocks noChangeShapeType="1"/>
            </p:cNvSpPr>
            <p:nvPr/>
          </p:nvSpPr>
          <p:spPr bwMode="auto">
            <a:xfrm>
              <a:off x="338464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1" name="Line 133"/>
            <p:cNvSpPr>
              <a:spLocks noChangeShapeType="1"/>
            </p:cNvSpPr>
            <p:nvPr/>
          </p:nvSpPr>
          <p:spPr bwMode="auto">
            <a:xfrm>
              <a:off x="338464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2" name="Freeform 134"/>
            <p:cNvSpPr>
              <a:spLocks/>
            </p:cNvSpPr>
            <p:nvPr/>
          </p:nvSpPr>
          <p:spPr bwMode="auto">
            <a:xfrm>
              <a:off x="3112144" y="1161949"/>
              <a:ext cx="144263" cy="3302920"/>
            </a:xfrm>
            <a:custGeom>
              <a:avLst/>
              <a:gdLst>
                <a:gd name="T0" fmla="*/ 0 w 99"/>
                <a:gd name="T1" fmla="*/ 0 h 2328"/>
                <a:gd name="T2" fmla="*/ 0 w 99"/>
                <a:gd name="T3" fmla="*/ 0 h 2328"/>
                <a:gd name="T4" fmla="*/ 4 w 99"/>
                <a:gd name="T5" fmla="*/ 92 h 2328"/>
                <a:gd name="T6" fmla="*/ 4 w 99"/>
                <a:gd name="T7" fmla="*/ 187 h 2328"/>
                <a:gd name="T8" fmla="*/ 0 w 99"/>
                <a:gd name="T9" fmla="*/ 283 h 2328"/>
                <a:gd name="T10" fmla="*/ 0 w 99"/>
                <a:gd name="T11" fmla="*/ 374 h 2328"/>
                <a:gd name="T12" fmla="*/ 4 w 99"/>
                <a:gd name="T13" fmla="*/ 470 h 2328"/>
                <a:gd name="T14" fmla="*/ 0 w 99"/>
                <a:gd name="T15" fmla="*/ 566 h 2328"/>
                <a:gd name="T16" fmla="*/ 0 w 99"/>
                <a:gd name="T17" fmla="*/ 657 h 2328"/>
                <a:gd name="T18" fmla="*/ 4 w 99"/>
                <a:gd name="T19" fmla="*/ 728 h 2328"/>
                <a:gd name="T20" fmla="*/ 0 w 99"/>
                <a:gd name="T21" fmla="*/ 753 h 2328"/>
                <a:gd name="T22" fmla="*/ 4 w 99"/>
                <a:gd name="T23" fmla="*/ 778 h 2328"/>
                <a:gd name="T24" fmla="*/ 4 w 99"/>
                <a:gd name="T25" fmla="*/ 798 h 2328"/>
                <a:gd name="T26" fmla="*/ 0 w 99"/>
                <a:gd name="T27" fmla="*/ 823 h 2328"/>
                <a:gd name="T28" fmla="*/ 4 w 99"/>
                <a:gd name="T29" fmla="*/ 844 h 2328"/>
                <a:gd name="T30" fmla="*/ 12 w 99"/>
                <a:gd name="T31" fmla="*/ 869 h 2328"/>
                <a:gd name="T32" fmla="*/ 70 w 99"/>
                <a:gd name="T33" fmla="*/ 1035 h 2328"/>
                <a:gd name="T34" fmla="*/ 95 w 99"/>
                <a:gd name="T35" fmla="*/ 1127 h 2328"/>
                <a:gd name="T36" fmla="*/ 99 w 99"/>
                <a:gd name="T37" fmla="*/ 1223 h 2328"/>
                <a:gd name="T38" fmla="*/ 70 w 99"/>
                <a:gd name="T39" fmla="*/ 1318 h 2328"/>
                <a:gd name="T40" fmla="*/ 50 w 99"/>
                <a:gd name="T41" fmla="*/ 1410 h 2328"/>
                <a:gd name="T42" fmla="*/ 54 w 99"/>
                <a:gd name="T43" fmla="*/ 1505 h 2328"/>
                <a:gd name="T44" fmla="*/ 54 w 99"/>
                <a:gd name="T45" fmla="*/ 1622 h 2328"/>
                <a:gd name="T46" fmla="*/ 16 w 99"/>
                <a:gd name="T47" fmla="*/ 1763 h 2328"/>
                <a:gd name="T48" fmla="*/ 8 w 99"/>
                <a:gd name="T49" fmla="*/ 2021 h 2328"/>
                <a:gd name="T50" fmla="*/ 12 w 99"/>
                <a:gd name="T51" fmla="*/ 2162 h 2328"/>
                <a:gd name="T52" fmla="*/ 0 w 99"/>
                <a:gd name="T53" fmla="*/ 2328 h 2328"/>
                <a:gd name="T54" fmla="*/ 0 w 99"/>
                <a:gd name="T55" fmla="*/ 2328 h 2328"/>
                <a:gd name="T56" fmla="*/ 0 w 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4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4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4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4" y="844"/>
                  </a:lnTo>
                  <a:lnTo>
                    <a:pt x="12" y="869"/>
                  </a:lnTo>
                  <a:lnTo>
                    <a:pt x="70" y="1035"/>
                  </a:lnTo>
                  <a:lnTo>
                    <a:pt x="95" y="1127"/>
                  </a:lnTo>
                  <a:lnTo>
                    <a:pt x="99" y="1223"/>
                  </a:lnTo>
                  <a:lnTo>
                    <a:pt x="70" y="1318"/>
                  </a:lnTo>
                  <a:lnTo>
                    <a:pt x="50" y="1410"/>
                  </a:lnTo>
                  <a:lnTo>
                    <a:pt x="54" y="1505"/>
                  </a:lnTo>
                  <a:lnTo>
                    <a:pt x="54" y="1622"/>
                  </a:lnTo>
                  <a:lnTo>
                    <a:pt x="16" y="1763"/>
                  </a:lnTo>
                  <a:lnTo>
                    <a:pt x="8" y="2021"/>
                  </a:lnTo>
                  <a:lnTo>
                    <a:pt x="12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3" name="Line 135"/>
            <p:cNvSpPr>
              <a:spLocks noChangeShapeType="1"/>
            </p:cNvSpPr>
            <p:nvPr/>
          </p:nvSpPr>
          <p:spPr bwMode="auto">
            <a:xfrm flipV="1">
              <a:off x="311214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4" name="Line 136"/>
            <p:cNvSpPr>
              <a:spLocks noChangeShapeType="1"/>
            </p:cNvSpPr>
            <p:nvPr/>
          </p:nvSpPr>
          <p:spPr bwMode="auto">
            <a:xfrm flipV="1">
              <a:off x="311214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5" name="Line 137"/>
            <p:cNvSpPr>
              <a:spLocks noChangeShapeType="1"/>
            </p:cNvSpPr>
            <p:nvPr/>
          </p:nvSpPr>
          <p:spPr bwMode="auto">
            <a:xfrm flipV="1">
              <a:off x="311214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6" name="Line 138"/>
            <p:cNvSpPr>
              <a:spLocks noChangeShapeType="1"/>
            </p:cNvSpPr>
            <p:nvPr/>
          </p:nvSpPr>
          <p:spPr bwMode="auto">
            <a:xfrm>
              <a:off x="3450214" y="4500339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7" name="Line 139"/>
            <p:cNvSpPr>
              <a:spLocks noChangeShapeType="1"/>
            </p:cNvSpPr>
            <p:nvPr/>
          </p:nvSpPr>
          <p:spPr bwMode="auto">
            <a:xfrm>
              <a:off x="3450214" y="1126480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8" name="Line 140"/>
            <p:cNvSpPr>
              <a:spLocks noChangeShapeType="1"/>
            </p:cNvSpPr>
            <p:nvPr/>
          </p:nvSpPr>
          <p:spPr bwMode="auto">
            <a:xfrm>
              <a:off x="352307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9" name="Line 141"/>
            <p:cNvSpPr>
              <a:spLocks noChangeShapeType="1"/>
            </p:cNvSpPr>
            <p:nvPr/>
          </p:nvSpPr>
          <p:spPr bwMode="auto">
            <a:xfrm>
              <a:off x="352307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0" name="Line 142"/>
            <p:cNvSpPr>
              <a:spLocks noChangeShapeType="1"/>
            </p:cNvSpPr>
            <p:nvPr/>
          </p:nvSpPr>
          <p:spPr bwMode="auto">
            <a:xfrm>
              <a:off x="359010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1" name="Line 143"/>
            <p:cNvSpPr>
              <a:spLocks noChangeShapeType="1"/>
            </p:cNvSpPr>
            <p:nvPr/>
          </p:nvSpPr>
          <p:spPr bwMode="auto">
            <a:xfrm>
              <a:off x="359010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2" name="Line 144"/>
            <p:cNvSpPr>
              <a:spLocks noChangeShapeType="1"/>
            </p:cNvSpPr>
            <p:nvPr/>
          </p:nvSpPr>
          <p:spPr bwMode="auto">
            <a:xfrm>
              <a:off x="36571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3" name="Line 145"/>
            <p:cNvSpPr>
              <a:spLocks noChangeShapeType="1"/>
            </p:cNvSpPr>
            <p:nvPr/>
          </p:nvSpPr>
          <p:spPr bwMode="auto">
            <a:xfrm>
              <a:off x="365713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4" name="Line 146"/>
            <p:cNvSpPr>
              <a:spLocks noChangeShapeType="1"/>
            </p:cNvSpPr>
            <p:nvPr/>
          </p:nvSpPr>
          <p:spPr bwMode="auto">
            <a:xfrm>
              <a:off x="37241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5" name="Line 147"/>
            <p:cNvSpPr>
              <a:spLocks noChangeShapeType="1"/>
            </p:cNvSpPr>
            <p:nvPr/>
          </p:nvSpPr>
          <p:spPr bwMode="auto">
            <a:xfrm>
              <a:off x="372416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6" name="Line 148"/>
            <p:cNvSpPr>
              <a:spLocks noChangeShapeType="1"/>
            </p:cNvSpPr>
            <p:nvPr/>
          </p:nvSpPr>
          <p:spPr bwMode="auto">
            <a:xfrm>
              <a:off x="378974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7" name="Line 149"/>
            <p:cNvSpPr>
              <a:spLocks noChangeShapeType="1"/>
            </p:cNvSpPr>
            <p:nvPr/>
          </p:nvSpPr>
          <p:spPr bwMode="auto">
            <a:xfrm>
              <a:off x="378974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8" name="Line 150"/>
            <p:cNvSpPr>
              <a:spLocks noChangeShapeType="1"/>
            </p:cNvSpPr>
            <p:nvPr/>
          </p:nvSpPr>
          <p:spPr bwMode="auto">
            <a:xfrm>
              <a:off x="386260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9" name="Line 151"/>
            <p:cNvSpPr>
              <a:spLocks noChangeShapeType="1"/>
            </p:cNvSpPr>
            <p:nvPr/>
          </p:nvSpPr>
          <p:spPr bwMode="auto">
            <a:xfrm>
              <a:off x="386260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0" name="Freeform 152"/>
            <p:cNvSpPr>
              <a:spLocks/>
            </p:cNvSpPr>
            <p:nvPr/>
          </p:nvSpPr>
          <p:spPr bwMode="auto">
            <a:xfrm>
              <a:off x="3450214" y="1161949"/>
              <a:ext cx="316212" cy="3302920"/>
            </a:xfrm>
            <a:custGeom>
              <a:avLst/>
              <a:gdLst>
                <a:gd name="T0" fmla="*/ 0 w 217"/>
                <a:gd name="T1" fmla="*/ 0 h 2328"/>
                <a:gd name="T2" fmla="*/ 71 w 217"/>
                <a:gd name="T3" fmla="*/ 0 h 2328"/>
                <a:gd name="T4" fmla="*/ 154 w 217"/>
                <a:gd name="T5" fmla="*/ 92 h 2328"/>
                <a:gd name="T6" fmla="*/ 113 w 217"/>
                <a:gd name="T7" fmla="*/ 187 h 2328"/>
                <a:gd name="T8" fmla="*/ 154 w 217"/>
                <a:gd name="T9" fmla="*/ 283 h 2328"/>
                <a:gd name="T10" fmla="*/ 134 w 217"/>
                <a:gd name="T11" fmla="*/ 374 h 2328"/>
                <a:gd name="T12" fmla="*/ 146 w 217"/>
                <a:gd name="T13" fmla="*/ 470 h 2328"/>
                <a:gd name="T14" fmla="*/ 146 w 217"/>
                <a:gd name="T15" fmla="*/ 566 h 2328"/>
                <a:gd name="T16" fmla="*/ 142 w 217"/>
                <a:gd name="T17" fmla="*/ 657 h 2328"/>
                <a:gd name="T18" fmla="*/ 96 w 217"/>
                <a:gd name="T19" fmla="*/ 728 h 2328"/>
                <a:gd name="T20" fmla="*/ 46 w 217"/>
                <a:gd name="T21" fmla="*/ 753 h 2328"/>
                <a:gd name="T22" fmla="*/ 55 w 217"/>
                <a:gd name="T23" fmla="*/ 778 h 2328"/>
                <a:gd name="T24" fmla="*/ 71 w 217"/>
                <a:gd name="T25" fmla="*/ 798 h 2328"/>
                <a:gd name="T26" fmla="*/ 46 w 217"/>
                <a:gd name="T27" fmla="*/ 823 h 2328"/>
                <a:gd name="T28" fmla="*/ 34 w 217"/>
                <a:gd name="T29" fmla="*/ 844 h 2328"/>
                <a:gd name="T30" fmla="*/ 196 w 217"/>
                <a:gd name="T31" fmla="*/ 869 h 2328"/>
                <a:gd name="T32" fmla="*/ 208 w 217"/>
                <a:gd name="T33" fmla="*/ 1035 h 2328"/>
                <a:gd name="T34" fmla="*/ 217 w 217"/>
                <a:gd name="T35" fmla="*/ 1127 h 2328"/>
                <a:gd name="T36" fmla="*/ 204 w 217"/>
                <a:gd name="T37" fmla="*/ 1223 h 2328"/>
                <a:gd name="T38" fmla="*/ 167 w 217"/>
                <a:gd name="T39" fmla="*/ 1318 h 2328"/>
                <a:gd name="T40" fmla="*/ 167 w 217"/>
                <a:gd name="T41" fmla="*/ 1410 h 2328"/>
                <a:gd name="T42" fmla="*/ 117 w 217"/>
                <a:gd name="T43" fmla="*/ 1505 h 2328"/>
                <a:gd name="T44" fmla="*/ 113 w 217"/>
                <a:gd name="T45" fmla="*/ 1622 h 2328"/>
                <a:gd name="T46" fmla="*/ 71 w 217"/>
                <a:gd name="T47" fmla="*/ 1763 h 2328"/>
                <a:gd name="T48" fmla="*/ 25 w 217"/>
                <a:gd name="T49" fmla="*/ 2021 h 2328"/>
                <a:gd name="T50" fmla="*/ 46 w 217"/>
                <a:gd name="T51" fmla="*/ 2162 h 2328"/>
                <a:gd name="T52" fmla="*/ 34 w 217"/>
                <a:gd name="T53" fmla="*/ 2328 h 2328"/>
                <a:gd name="T54" fmla="*/ 0 w 217"/>
                <a:gd name="T55" fmla="*/ 2328 h 2328"/>
                <a:gd name="T56" fmla="*/ 0 w 217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328">
                  <a:moveTo>
                    <a:pt x="0" y="0"/>
                  </a:moveTo>
                  <a:lnTo>
                    <a:pt x="71" y="0"/>
                  </a:lnTo>
                  <a:lnTo>
                    <a:pt x="154" y="92"/>
                  </a:lnTo>
                  <a:lnTo>
                    <a:pt x="113" y="187"/>
                  </a:lnTo>
                  <a:lnTo>
                    <a:pt x="154" y="283"/>
                  </a:lnTo>
                  <a:lnTo>
                    <a:pt x="134" y="374"/>
                  </a:lnTo>
                  <a:lnTo>
                    <a:pt x="146" y="470"/>
                  </a:lnTo>
                  <a:lnTo>
                    <a:pt x="146" y="566"/>
                  </a:lnTo>
                  <a:lnTo>
                    <a:pt x="142" y="657"/>
                  </a:lnTo>
                  <a:lnTo>
                    <a:pt x="96" y="728"/>
                  </a:lnTo>
                  <a:lnTo>
                    <a:pt x="46" y="753"/>
                  </a:lnTo>
                  <a:lnTo>
                    <a:pt x="55" y="778"/>
                  </a:lnTo>
                  <a:lnTo>
                    <a:pt x="71" y="798"/>
                  </a:lnTo>
                  <a:lnTo>
                    <a:pt x="46" y="823"/>
                  </a:lnTo>
                  <a:lnTo>
                    <a:pt x="34" y="844"/>
                  </a:lnTo>
                  <a:lnTo>
                    <a:pt x="196" y="869"/>
                  </a:lnTo>
                  <a:lnTo>
                    <a:pt x="208" y="1035"/>
                  </a:lnTo>
                  <a:lnTo>
                    <a:pt x="217" y="1127"/>
                  </a:lnTo>
                  <a:lnTo>
                    <a:pt x="204" y="1223"/>
                  </a:lnTo>
                  <a:lnTo>
                    <a:pt x="167" y="1318"/>
                  </a:lnTo>
                  <a:lnTo>
                    <a:pt x="167" y="1410"/>
                  </a:lnTo>
                  <a:lnTo>
                    <a:pt x="117" y="1505"/>
                  </a:lnTo>
                  <a:lnTo>
                    <a:pt x="113" y="1622"/>
                  </a:lnTo>
                  <a:lnTo>
                    <a:pt x="71" y="1763"/>
                  </a:lnTo>
                  <a:lnTo>
                    <a:pt x="25" y="2021"/>
                  </a:lnTo>
                  <a:lnTo>
                    <a:pt x="46" y="2162"/>
                  </a:lnTo>
                  <a:lnTo>
                    <a:pt x="3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1" name="Line 153"/>
            <p:cNvSpPr>
              <a:spLocks noChangeShapeType="1"/>
            </p:cNvSpPr>
            <p:nvPr/>
          </p:nvSpPr>
          <p:spPr bwMode="auto">
            <a:xfrm flipV="1">
              <a:off x="345021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2" name="Line 154"/>
            <p:cNvSpPr>
              <a:spLocks noChangeShapeType="1"/>
            </p:cNvSpPr>
            <p:nvPr/>
          </p:nvSpPr>
          <p:spPr bwMode="auto">
            <a:xfrm flipV="1">
              <a:off x="345021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3" name="Line 155"/>
            <p:cNvSpPr>
              <a:spLocks noChangeShapeType="1"/>
            </p:cNvSpPr>
            <p:nvPr/>
          </p:nvSpPr>
          <p:spPr bwMode="auto">
            <a:xfrm flipV="1">
              <a:off x="345021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4" name="Line 156"/>
            <p:cNvSpPr>
              <a:spLocks noChangeShapeType="1"/>
            </p:cNvSpPr>
            <p:nvPr/>
          </p:nvSpPr>
          <p:spPr bwMode="auto">
            <a:xfrm>
              <a:off x="3929632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5" name="Line 157"/>
            <p:cNvSpPr>
              <a:spLocks noChangeShapeType="1"/>
            </p:cNvSpPr>
            <p:nvPr/>
          </p:nvSpPr>
          <p:spPr bwMode="auto">
            <a:xfrm>
              <a:off x="3929632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6" name="Line 158"/>
            <p:cNvSpPr>
              <a:spLocks noChangeShapeType="1"/>
            </p:cNvSpPr>
            <p:nvPr/>
          </p:nvSpPr>
          <p:spPr bwMode="auto">
            <a:xfrm>
              <a:off x="39966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7" name="Line 159"/>
            <p:cNvSpPr>
              <a:spLocks noChangeShapeType="1"/>
            </p:cNvSpPr>
            <p:nvPr/>
          </p:nvSpPr>
          <p:spPr bwMode="auto">
            <a:xfrm>
              <a:off x="39966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8" name="Line 160"/>
            <p:cNvSpPr>
              <a:spLocks noChangeShapeType="1"/>
            </p:cNvSpPr>
            <p:nvPr/>
          </p:nvSpPr>
          <p:spPr bwMode="auto">
            <a:xfrm>
              <a:off x="40622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9" name="Line 161"/>
            <p:cNvSpPr>
              <a:spLocks noChangeShapeType="1"/>
            </p:cNvSpPr>
            <p:nvPr/>
          </p:nvSpPr>
          <p:spPr bwMode="auto">
            <a:xfrm>
              <a:off x="406223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0" name="Line 162"/>
            <p:cNvSpPr>
              <a:spLocks noChangeShapeType="1"/>
            </p:cNvSpPr>
            <p:nvPr/>
          </p:nvSpPr>
          <p:spPr bwMode="auto">
            <a:xfrm>
              <a:off x="41292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1" name="Line 163"/>
            <p:cNvSpPr>
              <a:spLocks noChangeShapeType="1"/>
            </p:cNvSpPr>
            <p:nvPr/>
          </p:nvSpPr>
          <p:spPr bwMode="auto">
            <a:xfrm>
              <a:off x="412926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2" name="Line 164"/>
            <p:cNvSpPr>
              <a:spLocks noChangeShapeType="1"/>
            </p:cNvSpPr>
            <p:nvPr/>
          </p:nvSpPr>
          <p:spPr bwMode="auto">
            <a:xfrm>
              <a:off x="420212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3" name="Line 165"/>
            <p:cNvSpPr>
              <a:spLocks noChangeShapeType="1"/>
            </p:cNvSpPr>
            <p:nvPr/>
          </p:nvSpPr>
          <p:spPr bwMode="auto">
            <a:xfrm>
              <a:off x="420212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4" name="Line 166"/>
            <p:cNvSpPr>
              <a:spLocks noChangeShapeType="1"/>
            </p:cNvSpPr>
            <p:nvPr/>
          </p:nvSpPr>
          <p:spPr bwMode="auto">
            <a:xfrm>
              <a:off x="42691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5" name="Line 167"/>
            <p:cNvSpPr>
              <a:spLocks noChangeShapeType="1"/>
            </p:cNvSpPr>
            <p:nvPr/>
          </p:nvSpPr>
          <p:spPr bwMode="auto">
            <a:xfrm>
              <a:off x="42691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6" name="Line 168"/>
            <p:cNvSpPr>
              <a:spLocks noChangeShapeType="1"/>
            </p:cNvSpPr>
            <p:nvPr/>
          </p:nvSpPr>
          <p:spPr bwMode="auto">
            <a:xfrm>
              <a:off x="433473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7" name="Line 169"/>
            <p:cNvSpPr>
              <a:spLocks noChangeShapeType="1"/>
            </p:cNvSpPr>
            <p:nvPr/>
          </p:nvSpPr>
          <p:spPr bwMode="auto">
            <a:xfrm>
              <a:off x="433473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8" name="Line 170"/>
            <p:cNvSpPr>
              <a:spLocks noChangeShapeType="1"/>
            </p:cNvSpPr>
            <p:nvPr/>
          </p:nvSpPr>
          <p:spPr bwMode="auto">
            <a:xfrm>
              <a:off x="44017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9" name="Line 171"/>
            <p:cNvSpPr>
              <a:spLocks noChangeShapeType="1"/>
            </p:cNvSpPr>
            <p:nvPr/>
          </p:nvSpPr>
          <p:spPr bwMode="auto">
            <a:xfrm>
              <a:off x="44017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0" name="Line 172"/>
            <p:cNvSpPr>
              <a:spLocks noChangeShapeType="1"/>
            </p:cNvSpPr>
            <p:nvPr/>
          </p:nvSpPr>
          <p:spPr bwMode="auto">
            <a:xfrm>
              <a:off x="446879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1" name="Line 173"/>
            <p:cNvSpPr>
              <a:spLocks noChangeShapeType="1"/>
            </p:cNvSpPr>
            <p:nvPr/>
          </p:nvSpPr>
          <p:spPr bwMode="auto">
            <a:xfrm>
              <a:off x="446879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2" name="Line 174"/>
            <p:cNvSpPr>
              <a:spLocks noChangeShapeType="1"/>
            </p:cNvSpPr>
            <p:nvPr/>
          </p:nvSpPr>
          <p:spPr bwMode="auto">
            <a:xfrm>
              <a:off x="454165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3" name="Line 175"/>
            <p:cNvSpPr>
              <a:spLocks noChangeShapeType="1"/>
            </p:cNvSpPr>
            <p:nvPr/>
          </p:nvSpPr>
          <p:spPr bwMode="auto">
            <a:xfrm>
              <a:off x="454165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4" name="Line 176"/>
            <p:cNvSpPr>
              <a:spLocks noChangeShapeType="1"/>
            </p:cNvSpPr>
            <p:nvPr/>
          </p:nvSpPr>
          <p:spPr bwMode="auto">
            <a:xfrm>
              <a:off x="46086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5" name="Line 177"/>
            <p:cNvSpPr>
              <a:spLocks noChangeShapeType="1"/>
            </p:cNvSpPr>
            <p:nvPr/>
          </p:nvSpPr>
          <p:spPr bwMode="auto">
            <a:xfrm>
              <a:off x="460868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6" name="Line 178"/>
            <p:cNvSpPr>
              <a:spLocks noChangeShapeType="1"/>
            </p:cNvSpPr>
            <p:nvPr/>
          </p:nvSpPr>
          <p:spPr bwMode="auto">
            <a:xfrm>
              <a:off x="46742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7" name="Line 179"/>
            <p:cNvSpPr>
              <a:spLocks noChangeShapeType="1"/>
            </p:cNvSpPr>
            <p:nvPr/>
          </p:nvSpPr>
          <p:spPr bwMode="auto">
            <a:xfrm>
              <a:off x="46742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8" name="Line 180"/>
            <p:cNvSpPr>
              <a:spLocks noChangeShapeType="1"/>
            </p:cNvSpPr>
            <p:nvPr/>
          </p:nvSpPr>
          <p:spPr bwMode="auto">
            <a:xfrm>
              <a:off x="474128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9" name="Line 181"/>
            <p:cNvSpPr>
              <a:spLocks noChangeShapeType="1"/>
            </p:cNvSpPr>
            <p:nvPr/>
          </p:nvSpPr>
          <p:spPr bwMode="auto">
            <a:xfrm>
              <a:off x="474128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0" name="Line 182"/>
            <p:cNvSpPr>
              <a:spLocks noChangeShapeType="1"/>
            </p:cNvSpPr>
            <p:nvPr/>
          </p:nvSpPr>
          <p:spPr bwMode="auto">
            <a:xfrm>
              <a:off x="48141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1" name="Line 183"/>
            <p:cNvSpPr>
              <a:spLocks noChangeShapeType="1"/>
            </p:cNvSpPr>
            <p:nvPr/>
          </p:nvSpPr>
          <p:spPr bwMode="auto">
            <a:xfrm>
              <a:off x="481414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2" name="Line 184"/>
            <p:cNvSpPr>
              <a:spLocks noChangeShapeType="1"/>
            </p:cNvSpPr>
            <p:nvPr/>
          </p:nvSpPr>
          <p:spPr bwMode="auto">
            <a:xfrm>
              <a:off x="48811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3" name="Line 185"/>
            <p:cNvSpPr>
              <a:spLocks noChangeShapeType="1"/>
            </p:cNvSpPr>
            <p:nvPr/>
          </p:nvSpPr>
          <p:spPr bwMode="auto">
            <a:xfrm>
              <a:off x="488118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4" name="Freeform 186"/>
            <p:cNvSpPr>
              <a:spLocks/>
            </p:cNvSpPr>
            <p:nvPr/>
          </p:nvSpPr>
          <p:spPr bwMode="auto">
            <a:xfrm>
              <a:off x="3929632" y="1161949"/>
              <a:ext cx="842259" cy="3302920"/>
            </a:xfrm>
            <a:custGeom>
              <a:avLst/>
              <a:gdLst>
                <a:gd name="T0" fmla="*/ 0 w 578"/>
                <a:gd name="T1" fmla="*/ 0 h 2328"/>
                <a:gd name="T2" fmla="*/ 233 w 578"/>
                <a:gd name="T3" fmla="*/ 0 h 2328"/>
                <a:gd name="T4" fmla="*/ 528 w 578"/>
                <a:gd name="T5" fmla="*/ 92 h 2328"/>
                <a:gd name="T6" fmla="*/ 578 w 578"/>
                <a:gd name="T7" fmla="*/ 187 h 2328"/>
                <a:gd name="T8" fmla="*/ 499 w 578"/>
                <a:gd name="T9" fmla="*/ 283 h 2328"/>
                <a:gd name="T10" fmla="*/ 495 w 578"/>
                <a:gd name="T11" fmla="*/ 374 h 2328"/>
                <a:gd name="T12" fmla="*/ 540 w 578"/>
                <a:gd name="T13" fmla="*/ 470 h 2328"/>
                <a:gd name="T14" fmla="*/ 520 w 578"/>
                <a:gd name="T15" fmla="*/ 566 h 2328"/>
                <a:gd name="T16" fmla="*/ 424 w 578"/>
                <a:gd name="T17" fmla="*/ 657 h 2328"/>
                <a:gd name="T18" fmla="*/ 349 w 578"/>
                <a:gd name="T19" fmla="*/ 728 h 2328"/>
                <a:gd name="T20" fmla="*/ 33 w 578"/>
                <a:gd name="T21" fmla="*/ 753 h 2328"/>
                <a:gd name="T22" fmla="*/ 54 w 578"/>
                <a:gd name="T23" fmla="*/ 778 h 2328"/>
                <a:gd name="T24" fmla="*/ 8 w 578"/>
                <a:gd name="T25" fmla="*/ 798 h 2328"/>
                <a:gd name="T26" fmla="*/ 12 w 578"/>
                <a:gd name="T27" fmla="*/ 823 h 2328"/>
                <a:gd name="T28" fmla="*/ 0 w 578"/>
                <a:gd name="T29" fmla="*/ 844 h 2328"/>
                <a:gd name="T30" fmla="*/ 8 w 578"/>
                <a:gd name="T31" fmla="*/ 869 h 2328"/>
                <a:gd name="T32" fmla="*/ 17 w 578"/>
                <a:gd name="T33" fmla="*/ 1035 h 2328"/>
                <a:gd name="T34" fmla="*/ 41 w 578"/>
                <a:gd name="T35" fmla="*/ 1127 h 2328"/>
                <a:gd name="T36" fmla="*/ 4 w 578"/>
                <a:gd name="T37" fmla="*/ 1223 h 2328"/>
                <a:gd name="T38" fmla="*/ 17 w 578"/>
                <a:gd name="T39" fmla="*/ 1318 h 2328"/>
                <a:gd name="T40" fmla="*/ 37 w 578"/>
                <a:gd name="T41" fmla="*/ 1410 h 2328"/>
                <a:gd name="T42" fmla="*/ 25 w 578"/>
                <a:gd name="T43" fmla="*/ 1505 h 2328"/>
                <a:gd name="T44" fmla="*/ 25 w 578"/>
                <a:gd name="T45" fmla="*/ 1622 h 2328"/>
                <a:gd name="T46" fmla="*/ 12 w 578"/>
                <a:gd name="T47" fmla="*/ 1763 h 2328"/>
                <a:gd name="T48" fmla="*/ 0 w 578"/>
                <a:gd name="T49" fmla="*/ 2021 h 2328"/>
                <a:gd name="T50" fmla="*/ 17 w 578"/>
                <a:gd name="T51" fmla="*/ 2162 h 2328"/>
                <a:gd name="T52" fmla="*/ 12 w 578"/>
                <a:gd name="T53" fmla="*/ 2328 h 2328"/>
                <a:gd name="T54" fmla="*/ 0 w 578"/>
                <a:gd name="T55" fmla="*/ 2328 h 2328"/>
                <a:gd name="T56" fmla="*/ 0 w 578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8" h="2328">
                  <a:moveTo>
                    <a:pt x="0" y="0"/>
                  </a:moveTo>
                  <a:lnTo>
                    <a:pt x="233" y="0"/>
                  </a:lnTo>
                  <a:lnTo>
                    <a:pt x="528" y="92"/>
                  </a:lnTo>
                  <a:lnTo>
                    <a:pt x="578" y="187"/>
                  </a:lnTo>
                  <a:lnTo>
                    <a:pt x="499" y="283"/>
                  </a:lnTo>
                  <a:lnTo>
                    <a:pt x="495" y="374"/>
                  </a:lnTo>
                  <a:lnTo>
                    <a:pt x="540" y="470"/>
                  </a:lnTo>
                  <a:lnTo>
                    <a:pt x="520" y="566"/>
                  </a:lnTo>
                  <a:lnTo>
                    <a:pt x="424" y="657"/>
                  </a:lnTo>
                  <a:lnTo>
                    <a:pt x="349" y="728"/>
                  </a:lnTo>
                  <a:lnTo>
                    <a:pt x="33" y="753"/>
                  </a:lnTo>
                  <a:lnTo>
                    <a:pt x="54" y="778"/>
                  </a:lnTo>
                  <a:lnTo>
                    <a:pt x="8" y="798"/>
                  </a:lnTo>
                  <a:lnTo>
                    <a:pt x="12" y="823"/>
                  </a:lnTo>
                  <a:lnTo>
                    <a:pt x="0" y="844"/>
                  </a:lnTo>
                  <a:lnTo>
                    <a:pt x="8" y="869"/>
                  </a:lnTo>
                  <a:lnTo>
                    <a:pt x="17" y="1035"/>
                  </a:lnTo>
                  <a:lnTo>
                    <a:pt x="41" y="1127"/>
                  </a:lnTo>
                  <a:lnTo>
                    <a:pt x="4" y="1223"/>
                  </a:lnTo>
                  <a:lnTo>
                    <a:pt x="17" y="1318"/>
                  </a:lnTo>
                  <a:lnTo>
                    <a:pt x="37" y="1410"/>
                  </a:lnTo>
                  <a:lnTo>
                    <a:pt x="25" y="1505"/>
                  </a:lnTo>
                  <a:lnTo>
                    <a:pt x="25" y="1622"/>
                  </a:lnTo>
                  <a:lnTo>
                    <a:pt x="12" y="1763"/>
                  </a:lnTo>
                  <a:lnTo>
                    <a:pt x="0" y="2021"/>
                  </a:lnTo>
                  <a:lnTo>
                    <a:pt x="17" y="2162"/>
                  </a:lnTo>
                  <a:lnTo>
                    <a:pt x="1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5" name="Line 187"/>
            <p:cNvSpPr>
              <a:spLocks noChangeShapeType="1"/>
            </p:cNvSpPr>
            <p:nvPr/>
          </p:nvSpPr>
          <p:spPr bwMode="auto">
            <a:xfrm flipV="1">
              <a:off x="392963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6" name="Line 188"/>
            <p:cNvSpPr>
              <a:spLocks noChangeShapeType="1"/>
            </p:cNvSpPr>
            <p:nvPr/>
          </p:nvSpPr>
          <p:spPr bwMode="auto">
            <a:xfrm flipV="1">
              <a:off x="392963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7" name="Line 189"/>
            <p:cNvSpPr>
              <a:spLocks noChangeShapeType="1"/>
            </p:cNvSpPr>
            <p:nvPr/>
          </p:nvSpPr>
          <p:spPr bwMode="auto">
            <a:xfrm flipV="1">
              <a:off x="392963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8" name="Line 190"/>
            <p:cNvSpPr>
              <a:spLocks noChangeShapeType="1"/>
            </p:cNvSpPr>
            <p:nvPr/>
          </p:nvSpPr>
          <p:spPr bwMode="auto">
            <a:xfrm>
              <a:off x="4946754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9" name="Line 191"/>
            <p:cNvSpPr>
              <a:spLocks noChangeShapeType="1"/>
            </p:cNvSpPr>
            <p:nvPr/>
          </p:nvSpPr>
          <p:spPr bwMode="auto">
            <a:xfrm>
              <a:off x="4946754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0" name="Line 192"/>
            <p:cNvSpPr>
              <a:spLocks noChangeShapeType="1"/>
            </p:cNvSpPr>
            <p:nvPr/>
          </p:nvSpPr>
          <p:spPr bwMode="auto">
            <a:xfrm>
              <a:off x="50137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1" name="Line 193"/>
            <p:cNvSpPr>
              <a:spLocks noChangeShapeType="1"/>
            </p:cNvSpPr>
            <p:nvPr/>
          </p:nvSpPr>
          <p:spPr bwMode="auto">
            <a:xfrm>
              <a:off x="501378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2" name="Line 194"/>
            <p:cNvSpPr>
              <a:spLocks noChangeShapeType="1"/>
            </p:cNvSpPr>
            <p:nvPr/>
          </p:nvSpPr>
          <p:spPr bwMode="auto">
            <a:xfrm>
              <a:off x="508081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3" name="Line 195"/>
            <p:cNvSpPr>
              <a:spLocks noChangeShapeType="1"/>
            </p:cNvSpPr>
            <p:nvPr/>
          </p:nvSpPr>
          <p:spPr bwMode="auto">
            <a:xfrm>
              <a:off x="508081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4" name="Line 196"/>
            <p:cNvSpPr>
              <a:spLocks noChangeShapeType="1"/>
            </p:cNvSpPr>
            <p:nvPr/>
          </p:nvSpPr>
          <p:spPr bwMode="auto">
            <a:xfrm>
              <a:off x="515367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5" name="Line 197"/>
            <p:cNvSpPr>
              <a:spLocks noChangeShapeType="1"/>
            </p:cNvSpPr>
            <p:nvPr/>
          </p:nvSpPr>
          <p:spPr bwMode="auto">
            <a:xfrm>
              <a:off x="515367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6" name="Line 198"/>
            <p:cNvSpPr>
              <a:spLocks noChangeShapeType="1"/>
            </p:cNvSpPr>
            <p:nvPr/>
          </p:nvSpPr>
          <p:spPr bwMode="auto">
            <a:xfrm>
              <a:off x="52192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7" name="Line 199"/>
            <p:cNvSpPr>
              <a:spLocks noChangeShapeType="1"/>
            </p:cNvSpPr>
            <p:nvPr/>
          </p:nvSpPr>
          <p:spPr bwMode="auto">
            <a:xfrm>
              <a:off x="521924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8" name="Line 200"/>
            <p:cNvSpPr>
              <a:spLocks noChangeShapeType="1"/>
            </p:cNvSpPr>
            <p:nvPr/>
          </p:nvSpPr>
          <p:spPr bwMode="auto">
            <a:xfrm>
              <a:off x="52862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9" name="Line 201"/>
            <p:cNvSpPr>
              <a:spLocks noChangeShapeType="1"/>
            </p:cNvSpPr>
            <p:nvPr/>
          </p:nvSpPr>
          <p:spPr bwMode="auto">
            <a:xfrm>
              <a:off x="528628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0" name="Line 202"/>
            <p:cNvSpPr>
              <a:spLocks noChangeShapeType="1"/>
            </p:cNvSpPr>
            <p:nvPr/>
          </p:nvSpPr>
          <p:spPr bwMode="auto">
            <a:xfrm>
              <a:off x="535331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1" name="Line 203"/>
            <p:cNvSpPr>
              <a:spLocks noChangeShapeType="1"/>
            </p:cNvSpPr>
            <p:nvPr/>
          </p:nvSpPr>
          <p:spPr bwMode="auto">
            <a:xfrm>
              <a:off x="535331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2" name="Freeform 204"/>
            <p:cNvSpPr>
              <a:spLocks/>
            </p:cNvSpPr>
            <p:nvPr/>
          </p:nvSpPr>
          <p:spPr bwMode="auto">
            <a:xfrm>
              <a:off x="4946754" y="1161949"/>
              <a:ext cx="394900" cy="3302920"/>
            </a:xfrm>
            <a:custGeom>
              <a:avLst/>
              <a:gdLst>
                <a:gd name="T0" fmla="*/ 0 w 271"/>
                <a:gd name="T1" fmla="*/ 0 h 2328"/>
                <a:gd name="T2" fmla="*/ 38 w 271"/>
                <a:gd name="T3" fmla="*/ 0 h 2328"/>
                <a:gd name="T4" fmla="*/ 50 w 271"/>
                <a:gd name="T5" fmla="*/ 92 h 2328"/>
                <a:gd name="T6" fmla="*/ 50 w 271"/>
                <a:gd name="T7" fmla="*/ 187 h 2328"/>
                <a:gd name="T8" fmla="*/ 50 w 271"/>
                <a:gd name="T9" fmla="*/ 283 h 2328"/>
                <a:gd name="T10" fmla="*/ 42 w 271"/>
                <a:gd name="T11" fmla="*/ 374 h 2328"/>
                <a:gd name="T12" fmla="*/ 38 w 271"/>
                <a:gd name="T13" fmla="*/ 470 h 2328"/>
                <a:gd name="T14" fmla="*/ 42 w 271"/>
                <a:gd name="T15" fmla="*/ 566 h 2328"/>
                <a:gd name="T16" fmla="*/ 46 w 271"/>
                <a:gd name="T17" fmla="*/ 657 h 2328"/>
                <a:gd name="T18" fmla="*/ 146 w 271"/>
                <a:gd name="T19" fmla="*/ 728 h 2328"/>
                <a:gd name="T20" fmla="*/ 254 w 271"/>
                <a:gd name="T21" fmla="*/ 753 h 2328"/>
                <a:gd name="T22" fmla="*/ 271 w 271"/>
                <a:gd name="T23" fmla="*/ 778 h 2328"/>
                <a:gd name="T24" fmla="*/ 217 w 271"/>
                <a:gd name="T25" fmla="*/ 798 h 2328"/>
                <a:gd name="T26" fmla="*/ 21 w 271"/>
                <a:gd name="T27" fmla="*/ 823 h 2328"/>
                <a:gd name="T28" fmla="*/ 0 w 271"/>
                <a:gd name="T29" fmla="*/ 844 h 2328"/>
                <a:gd name="T30" fmla="*/ 29 w 271"/>
                <a:gd name="T31" fmla="*/ 869 h 2328"/>
                <a:gd name="T32" fmla="*/ 46 w 271"/>
                <a:gd name="T33" fmla="*/ 1035 h 2328"/>
                <a:gd name="T34" fmla="*/ 46 w 271"/>
                <a:gd name="T35" fmla="*/ 1127 h 2328"/>
                <a:gd name="T36" fmla="*/ 59 w 271"/>
                <a:gd name="T37" fmla="*/ 1223 h 2328"/>
                <a:gd name="T38" fmla="*/ 117 w 271"/>
                <a:gd name="T39" fmla="*/ 1318 h 2328"/>
                <a:gd name="T40" fmla="*/ 158 w 271"/>
                <a:gd name="T41" fmla="*/ 1410 h 2328"/>
                <a:gd name="T42" fmla="*/ 59 w 271"/>
                <a:gd name="T43" fmla="*/ 1505 h 2328"/>
                <a:gd name="T44" fmla="*/ 88 w 271"/>
                <a:gd name="T45" fmla="*/ 1622 h 2328"/>
                <a:gd name="T46" fmla="*/ 29 w 271"/>
                <a:gd name="T47" fmla="*/ 1763 h 2328"/>
                <a:gd name="T48" fmla="*/ 38 w 271"/>
                <a:gd name="T49" fmla="*/ 2021 h 2328"/>
                <a:gd name="T50" fmla="*/ 34 w 271"/>
                <a:gd name="T51" fmla="*/ 2162 h 2328"/>
                <a:gd name="T52" fmla="*/ 29 w 271"/>
                <a:gd name="T53" fmla="*/ 2328 h 2328"/>
                <a:gd name="T54" fmla="*/ 0 w 271"/>
                <a:gd name="T55" fmla="*/ 2328 h 2328"/>
                <a:gd name="T56" fmla="*/ 0 w 271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1" h="2328">
                  <a:moveTo>
                    <a:pt x="0" y="0"/>
                  </a:moveTo>
                  <a:lnTo>
                    <a:pt x="38" y="0"/>
                  </a:lnTo>
                  <a:lnTo>
                    <a:pt x="50" y="92"/>
                  </a:lnTo>
                  <a:lnTo>
                    <a:pt x="50" y="187"/>
                  </a:lnTo>
                  <a:lnTo>
                    <a:pt x="50" y="283"/>
                  </a:lnTo>
                  <a:lnTo>
                    <a:pt x="42" y="374"/>
                  </a:lnTo>
                  <a:lnTo>
                    <a:pt x="38" y="470"/>
                  </a:lnTo>
                  <a:lnTo>
                    <a:pt x="42" y="566"/>
                  </a:lnTo>
                  <a:lnTo>
                    <a:pt x="46" y="657"/>
                  </a:lnTo>
                  <a:lnTo>
                    <a:pt x="146" y="728"/>
                  </a:lnTo>
                  <a:lnTo>
                    <a:pt x="254" y="753"/>
                  </a:lnTo>
                  <a:lnTo>
                    <a:pt x="271" y="778"/>
                  </a:lnTo>
                  <a:lnTo>
                    <a:pt x="217" y="798"/>
                  </a:lnTo>
                  <a:lnTo>
                    <a:pt x="21" y="823"/>
                  </a:lnTo>
                  <a:lnTo>
                    <a:pt x="0" y="844"/>
                  </a:lnTo>
                  <a:lnTo>
                    <a:pt x="29" y="869"/>
                  </a:lnTo>
                  <a:lnTo>
                    <a:pt x="46" y="1035"/>
                  </a:lnTo>
                  <a:lnTo>
                    <a:pt x="46" y="1127"/>
                  </a:lnTo>
                  <a:lnTo>
                    <a:pt x="59" y="1223"/>
                  </a:lnTo>
                  <a:lnTo>
                    <a:pt x="117" y="1318"/>
                  </a:lnTo>
                  <a:lnTo>
                    <a:pt x="158" y="1410"/>
                  </a:lnTo>
                  <a:lnTo>
                    <a:pt x="59" y="1505"/>
                  </a:lnTo>
                  <a:lnTo>
                    <a:pt x="88" y="1622"/>
                  </a:lnTo>
                  <a:lnTo>
                    <a:pt x="29" y="1763"/>
                  </a:lnTo>
                  <a:lnTo>
                    <a:pt x="38" y="2021"/>
                  </a:lnTo>
                  <a:lnTo>
                    <a:pt x="34" y="2162"/>
                  </a:lnTo>
                  <a:lnTo>
                    <a:pt x="29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3" name="Line 205"/>
            <p:cNvSpPr>
              <a:spLocks noChangeShapeType="1"/>
            </p:cNvSpPr>
            <p:nvPr/>
          </p:nvSpPr>
          <p:spPr bwMode="auto">
            <a:xfrm flipV="1">
              <a:off x="494675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 flipV="1">
              <a:off x="4946753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 flipV="1">
              <a:off x="4946753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5420342" y="4500338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5420342" y="1126479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54932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4932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555877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5558775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562580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5625806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569283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5692837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575841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575841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583127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583127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8983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8983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96533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965333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603236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6032364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609793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609793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Line 231"/>
            <p:cNvSpPr>
              <a:spLocks noChangeShapeType="1"/>
            </p:cNvSpPr>
            <p:nvPr/>
          </p:nvSpPr>
          <p:spPr bwMode="auto">
            <a:xfrm>
              <a:off x="617079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Line 232"/>
            <p:cNvSpPr>
              <a:spLocks noChangeShapeType="1"/>
            </p:cNvSpPr>
            <p:nvPr/>
          </p:nvSpPr>
          <p:spPr bwMode="auto">
            <a:xfrm>
              <a:off x="617079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Line 233"/>
            <p:cNvSpPr>
              <a:spLocks noChangeShapeType="1"/>
            </p:cNvSpPr>
            <p:nvPr/>
          </p:nvSpPr>
          <p:spPr bwMode="auto">
            <a:xfrm>
              <a:off x="62378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Line 234"/>
            <p:cNvSpPr>
              <a:spLocks noChangeShapeType="1"/>
            </p:cNvSpPr>
            <p:nvPr/>
          </p:nvSpPr>
          <p:spPr bwMode="auto">
            <a:xfrm>
              <a:off x="6237829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Line 235"/>
            <p:cNvSpPr>
              <a:spLocks noChangeShapeType="1"/>
            </p:cNvSpPr>
            <p:nvPr/>
          </p:nvSpPr>
          <p:spPr bwMode="auto">
            <a:xfrm>
              <a:off x="63048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Line 236"/>
            <p:cNvSpPr>
              <a:spLocks noChangeShapeType="1"/>
            </p:cNvSpPr>
            <p:nvPr/>
          </p:nvSpPr>
          <p:spPr bwMode="auto">
            <a:xfrm>
              <a:off x="6304860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Line 237"/>
            <p:cNvSpPr>
              <a:spLocks noChangeShapeType="1"/>
            </p:cNvSpPr>
            <p:nvPr/>
          </p:nvSpPr>
          <p:spPr bwMode="auto">
            <a:xfrm>
              <a:off x="637043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Line 238"/>
            <p:cNvSpPr>
              <a:spLocks noChangeShapeType="1"/>
            </p:cNvSpPr>
            <p:nvPr/>
          </p:nvSpPr>
          <p:spPr bwMode="auto">
            <a:xfrm>
              <a:off x="637043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239"/>
            <p:cNvSpPr>
              <a:spLocks/>
            </p:cNvSpPr>
            <p:nvPr/>
          </p:nvSpPr>
          <p:spPr bwMode="auto">
            <a:xfrm>
              <a:off x="5420342" y="1161949"/>
              <a:ext cx="938434" cy="3302920"/>
            </a:xfrm>
            <a:custGeom>
              <a:avLst/>
              <a:gdLst>
                <a:gd name="T0" fmla="*/ 0 w 644"/>
                <a:gd name="T1" fmla="*/ 0 h 2328"/>
                <a:gd name="T2" fmla="*/ 295 w 644"/>
                <a:gd name="T3" fmla="*/ 0 h 2328"/>
                <a:gd name="T4" fmla="*/ 602 w 644"/>
                <a:gd name="T5" fmla="*/ 92 h 2328"/>
                <a:gd name="T6" fmla="*/ 644 w 644"/>
                <a:gd name="T7" fmla="*/ 187 h 2328"/>
                <a:gd name="T8" fmla="*/ 569 w 644"/>
                <a:gd name="T9" fmla="*/ 283 h 2328"/>
                <a:gd name="T10" fmla="*/ 557 w 644"/>
                <a:gd name="T11" fmla="*/ 374 h 2328"/>
                <a:gd name="T12" fmla="*/ 607 w 644"/>
                <a:gd name="T13" fmla="*/ 470 h 2328"/>
                <a:gd name="T14" fmla="*/ 577 w 644"/>
                <a:gd name="T15" fmla="*/ 566 h 2328"/>
                <a:gd name="T16" fmla="*/ 486 w 644"/>
                <a:gd name="T17" fmla="*/ 657 h 2328"/>
                <a:gd name="T18" fmla="*/ 528 w 644"/>
                <a:gd name="T19" fmla="*/ 728 h 2328"/>
                <a:gd name="T20" fmla="*/ 553 w 644"/>
                <a:gd name="T21" fmla="*/ 753 h 2328"/>
                <a:gd name="T22" fmla="*/ 598 w 644"/>
                <a:gd name="T23" fmla="*/ 778 h 2328"/>
                <a:gd name="T24" fmla="*/ 465 w 644"/>
                <a:gd name="T25" fmla="*/ 798 h 2328"/>
                <a:gd name="T26" fmla="*/ 245 w 644"/>
                <a:gd name="T27" fmla="*/ 823 h 2328"/>
                <a:gd name="T28" fmla="*/ 237 w 644"/>
                <a:gd name="T29" fmla="*/ 844 h 2328"/>
                <a:gd name="T30" fmla="*/ 332 w 644"/>
                <a:gd name="T31" fmla="*/ 869 h 2328"/>
                <a:gd name="T32" fmla="*/ 299 w 644"/>
                <a:gd name="T33" fmla="*/ 1035 h 2328"/>
                <a:gd name="T34" fmla="*/ 237 w 644"/>
                <a:gd name="T35" fmla="*/ 1127 h 2328"/>
                <a:gd name="T36" fmla="*/ 99 w 644"/>
                <a:gd name="T37" fmla="*/ 1223 h 2328"/>
                <a:gd name="T38" fmla="*/ 174 w 644"/>
                <a:gd name="T39" fmla="*/ 1318 h 2328"/>
                <a:gd name="T40" fmla="*/ 224 w 644"/>
                <a:gd name="T41" fmla="*/ 1410 h 2328"/>
                <a:gd name="T42" fmla="*/ 108 w 644"/>
                <a:gd name="T43" fmla="*/ 1505 h 2328"/>
                <a:gd name="T44" fmla="*/ 128 w 644"/>
                <a:gd name="T45" fmla="*/ 1622 h 2328"/>
                <a:gd name="T46" fmla="*/ 66 w 644"/>
                <a:gd name="T47" fmla="*/ 1763 h 2328"/>
                <a:gd name="T48" fmla="*/ 58 w 644"/>
                <a:gd name="T49" fmla="*/ 2021 h 2328"/>
                <a:gd name="T50" fmla="*/ 83 w 644"/>
                <a:gd name="T51" fmla="*/ 2162 h 2328"/>
                <a:gd name="T52" fmla="*/ 54 w 644"/>
                <a:gd name="T53" fmla="*/ 2328 h 2328"/>
                <a:gd name="T54" fmla="*/ 0 w 644"/>
                <a:gd name="T55" fmla="*/ 2328 h 2328"/>
                <a:gd name="T56" fmla="*/ 0 w 64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4" h="2328">
                  <a:moveTo>
                    <a:pt x="0" y="0"/>
                  </a:moveTo>
                  <a:lnTo>
                    <a:pt x="295" y="0"/>
                  </a:lnTo>
                  <a:lnTo>
                    <a:pt x="602" y="92"/>
                  </a:lnTo>
                  <a:lnTo>
                    <a:pt x="644" y="187"/>
                  </a:lnTo>
                  <a:lnTo>
                    <a:pt x="569" y="283"/>
                  </a:lnTo>
                  <a:lnTo>
                    <a:pt x="557" y="374"/>
                  </a:lnTo>
                  <a:lnTo>
                    <a:pt x="607" y="470"/>
                  </a:lnTo>
                  <a:lnTo>
                    <a:pt x="577" y="566"/>
                  </a:lnTo>
                  <a:lnTo>
                    <a:pt x="486" y="657"/>
                  </a:lnTo>
                  <a:lnTo>
                    <a:pt x="528" y="728"/>
                  </a:lnTo>
                  <a:lnTo>
                    <a:pt x="553" y="753"/>
                  </a:lnTo>
                  <a:lnTo>
                    <a:pt x="598" y="778"/>
                  </a:lnTo>
                  <a:lnTo>
                    <a:pt x="465" y="798"/>
                  </a:lnTo>
                  <a:lnTo>
                    <a:pt x="245" y="823"/>
                  </a:lnTo>
                  <a:lnTo>
                    <a:pt x="237" y="844"/>
                  </a:lnTo>
                  <a:lnTo>
                    <a:pt x="332" y="869"/>
                  </a:lnTo>
                  <a:lnTo>
                    <a:pt x="299" y="1035"/>
                  </a:lnTo>
                  <a:lnTo>
                    <a:pt x="237" y="1127"/>
                  </a:lnTo>
                  <a:lnTo>
                    <a:pt x="99" y="1223"/>
                  </a:lnTo>
                  <a:lnTo>
                    <a:pt x="174" y="1318"/>
                  </a:lnTo>
                  <a:lnTo>
                    <a:pt x="224" y="1410"/>
                  </a:lnTo>
                  <a:lnTo>
                    <a:pt x="108" y="1505"/>
                  </a:lnTo>
                  <a:lnTo>
                    <a:pt x="128" y="1622"/>
                  </a:lnTo>
                  <a:lnTo>
                    <a:pt x="66" y="1763"/>
                  </a:lnTo>
                  <a:lnTo>
                    <a:pt x="58" y="2021"/>
                  </a:lnTo>
                  <a:lnTo>
                    <a:pt x="83" y="2162"/>
                  </a:lnTo>
                  <a:lnTo>
                    <a:pt x="5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Line 240"/>
            <p:cNvSpPr>
              <a:spLocks noChangeShapeType="1"/>
            </p:cNvSpPr>
            <p:nvPr/>
          </p:nvSpPr>
          <p:spPr bwMode="auto">
            <a:xfrm flipV="1">
              <a:off x="542034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Line 241"/>
            <p:cNvSpPr>
              <a:spLocks noChangeShapeType="1"/>
            </p:cNvSpPr>
            <p:nvPr/>
          </p:nvSpPr>
          <p:spPr bwMode="auto">
            <a:xfrm flipV="1">
              <a:off x="542034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Line 242"/>
            <p:cNvSpPr>
              <a:spLocks noChangeShapeType="1"/>
            </p:cNvSpPr>
            <p:nvPr/>
          </p:nvSpPr>
          <p:spPr bwMode="auto">
            <a:xfrm flipV="1">
              <a:off x="542034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Line 243"/>
            <p:cNvSpPr>
              <a:spLocks noChangeShapeType="1"/>
            </p:cNvSpPr>
            <p:nvPr/>
          </p:nvSpPr>
          <p:spPr bwMode="auto">
            <a:xfrm>
              <a:off x="6437465" y="4500338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Line 244"/>
            <p:cNvSpPr>
              <a:spLocks noChangeShapeType="1"/>
            </p:cNvSpPr>
            <p:nvPr/>
          </p:nvSpPr>
          <p:spPr bwMode="auto">
            <a:xfrm>
              <a:off x="6437465" y="1126479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Line 245"/>
            <p:cNvSpPr>
              <a:spLocks noChangeShapeType="1"/>
            </p:cNvSpPr>
            <p:nvPr/>
          </p:nvSpPr>
          <p:spPr bwMode="auto">
            <a:xfrm>
              <a:off x="65103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Line 246"/>
            <p:cNvSpPr>
              <a:spLocks noChangeShapeType="1"/>
            </p:cNvSpPr>
            <p:nvPr/>
          </p:nvSpPr>
          <p:spPr bwMode="auto">
            <a:xfrm>
              <a:off x="65103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Line 247"/>
            <p:cNvSpPr>
              <a:spLocks noChangeShapeType="1"/>
            </p:cNvSpPr>
            <p:nvPr/>
          </p:nvSpPr>
          <p:spPr bwMode="auto">
            <a:xfrm>
              <a:off x="65773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Line 248"/>
            <p:cNvSpPr>
              <a:spLocks noChangeShapeType="1"/>
            </p:cNvSpPr>
            <p:nvPr/>
          </p:nvSpPr>
          <p:spPr bwMode="auto">
            <a:xfrm>
              <a:off x="65773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Line 249"/>
            <p:cNvSpPr>
              <a:spLocks noChangeShapeType="1"/>
            </p:cNvSpPr>
            <p:nvPr/>
          </p:nvSpPr>
          <p:spPr bwMode="auto">
            <a:xfrm>
              <a:off x="66429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Line 250"/>
            <p:cNvSpPr>
              <a:spLocks noChangeShapeType="1"/>
            </p:cNvSpPr>
            <p:nvPr/>
          </p:nvSpPr>
          <p:spPr bwMode="auto">
            <a:xfrm>
              <a:off x="6642929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Line 251"/>
            <p:cNvSpPr>
              <a:spLocks noChangeShapeType="1"/>
            </p:cNvSpPr>
            <p:nvPr/>
          </p:nvSpPr>
          <p:spPr bwMode="auto">
            <a:xfrm>
              <a:off x="67099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Line 252"/>
            <p:cNvSpPr>
              <a:spLocks noChangeShapeType="1"/>
            </p:cNvSpPr>
            <p:nvPr/>
          </p:nvSpPr>
          <p:spPr bwMode="auto">
            <a:xfrm>
              <a:off x="6709960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Line 253"/>
            <p:cNvSpPr>
              <a:spLocks noChangeShapeType="1"/>
            </p:cNvSpPr>
            <p:nvPr/>
          </p:nvSpPr>
          <p:spPr bwMode="auto">
            <a:xfrm>
              <a:off x="677699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Line 254"/>
            <p:cNvSpPr>
              <a:spLocks noChangeShapeType="1"/>
            </p:cNvSpPr>
            <p:nvPr/>
          </p:nvSpPr>
          <p:spPr bwMode="auto">
            <a:xfrm>
              <a:off x="6776991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Line 255"/>
            <p:cNvSpPr>
              <a:spLocks noChangeShapeType="1"/>
            </p:cNvSpPr>
            <p:nvPr/>
          </p:nvSpPr>
          <p:spPr bwMode="auto">
            <a:xfrm>
              <a:off x="68498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Line 256"/>
            <p:cNvSpPr>
              <a:spLocks noChangeShapeType="1"/>
            </p:cNvSpPr>
            <p:nvPr/>
          </p:nvSpPr>
          <p:spPr bwMode="auto">
            <a:xfrm>
              <a:off x="68498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Line 257"/>
            <p:cNvSpPr>
              <a:spLocks noChangeShapeType="1"/>
            </p:cNvSpPr>
            <p:nvPr/>
          </p:nvSpPr>
          <p:spPr bwMode="auto">
            <a:xfrm>
              <a:off x="69154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Line 258"/>
            <p:cNvSpPr>
              <a:spLocks noChangeShapeType="1"/>
            </p:cNvSpPr>
            <p:nvPr/>
          </p:nvSpPr>
          <p:spPr bwMode="auto">
            <a:xfrm>
              <a:off x="69154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Line 259"/>
            <p:cNvSpPr>
              <a:spLocks noChangeShapeType="1"/>
            </p:cNvSpPr>
            <p:nvPr/>
          </p:nvSpPr>
          <p:spPr bwMode="auto">
            <a:xfrm>
              <a:off x="69824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Line 260"/>
            <p:cNvSpPr>
              <a:spLocks noChangeShapeType="1"/>
            </p:cNvSpPr>
            <p:nvPr/>
          </p:nvSpPr>
          <p:spPr bwMode="auto">
            <a:xfrm>
              <a:off x="69824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Line 261"/>
            <p:cNvSpPr>
              <a:spLocks noChangeShapeType="1"/>
            </p:cNvSpPr>
            <p:nvPr/>
          </p:nvSpPr>
          <p:spPr bwMode="auto">
            <a:xfrm>
              <a:off x="704948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Line 262"/>
            <p:cNvSpPr>
              <a:spLocks noChangeShapeType="1"/>
            </p:cNvSpPr>
            <p:nvPr/>
          </p:nvSpPr>
          <p:spPr bwMode="auto">
            <a:xfrm>
              <a:off x="704948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Line 263"/>
            <p:cNvSpPr>
              <a:spLocks noChangeShapeType="1"/>
            </p:cNvSpPr>
            <p:nvPr/>
          </p:nvSpPr>
          <p:spPr bwMode="auto">
            <a:xfrm>
              <a:off x="711651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Line 264"/>
            <p:cNvSpPr>
              <a:spLocks noChangeShapeType="1"/>
            </p:cNvSpPr>
            <p:nvPr/>
          </p:nvSpPr>
          <p:spPr bwMode="auto">
            <a:xfrm>
              <a:off x="711651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Line 265"/>
            <p:cNvSpPr>
              <a:spLocks noChangeShapeType="1"/>
            </p:cNvSpPr>
            <p:nvPr/>
          </p:nvSpPr>
          <p:spPr bwMode="auto">
            <a:xfrm>
              <a:off x="71893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Line 266"/>
            <p:cNvSpPr>
              <a:spLocks noChangeShapeType="1"/>
            </p:cNvSpPr>
            <p:nvPr/>
          </p:nvSpPr>
          <p:spPr bwMode="auto">
            <a:xfrm>
              <a:off x="718937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Line 267"/>
            <p:cNvSpPr>
              <a:spLocks noChangeShapeType="1"/>
            </p:cNvSpPr>
            <p:nvPr/>
          </p:nvSpPr>
          <p:spPr bwMode="auto">
            <a:xfrm>
              <a:off x="72549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Line 268"/>
            <p:cNvSpPr>
              <a:spLocks noChangeShapeType="1"/>
            </p:cNvSpPr>
            <p:nvPr/>
          </p:nvSpPr>
          <p:spPr bwMode="auto">
            <a:xfrm>
              <a:off x="72549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269"/>
            <p:cNvSpPr>
              <a:spLocks/>
            </p:cNvSpPr>
            <p:nvPr/>
          </p:nvSpPr>
          <p:spPr bwMode="auto">
            <a:xfrm>
              <a:off x="6437465" y="1161949"/>
              <a:ext cx="727140" cy="3302920"/>
            </a:xfrm>
            <a:custGeom>
              <a:avLst/>
              <a:gdLst>
                <a:gd name="T0" fmla="*/ 0 w 499"/>
                <a:gd name="T1" fmla="*/ 0 h 2328"/>
                <a:gd name="T2" fmla="*/ 0 w 499"/>
                <a:gd name="T3" fmla="*/ 0 h 2328"/>
                <a:gd name="T4" fmla="*/ 0 w 499"/>
                <a:gd name="T5" fmla="*/ 92 h 2328"/>
                <a:gd name="T6" fmla="*/ 0 w 499"/>
                <a:gd name="T7" fmla="*/ 187 h 2328"/>
                <a:gd name="T8" fmla="*/ 0 w 499"/>
                <a:gd name="T9" fmla="*/ 283 h 2328"/>
                <a:gd name="T10" fmla="*/ 4 w 499"/>
                <a:gd name="T11" fmla="*/ 374 h 2328"/>
                <a:gd name="T12" fmla="*/ 0 w 499"/>
                <a:gd name="T13" fmla="*/ 470 h 2328"/>
                <a:gd name="T14" fmla="*/ 4 w 499"/>
                <a:gd name="T15" fmla="*/ 566 h 2328"/>
                <a:gd name="T16" fmla="*/ 4 w 499"/>
                <a:gd name="T17" fmla="*/ 657 h 2328"/>
                <a:gd name="T18" fmla="*/ 4 w 499"/>
                <a:gd name="T19" fmla="*/ 728 h 2328"/>
                <a:gd name="T20" fmla="*/ 0 w 499"/>
                <a:gd name="T21" fmla="*/ 753 h 2328"/>
                <a:gd name="T22" fmla="*/ 0 w 499"/>
                <a:gd name="T23" fmla="*/ 778 h 2328"/>
                <a:gd name="T24" fmla="*/ 0 w 499"/>
                <a:gd name="T25" fmla="*/ 798 h 2328"/>
                <a:gd name="T26" fmla="*/ 0 w 499"/>
                <a:gd name="T27" fmla="*/ 823 h 2328"/>
                <a:gd name="T28" fmla="*/ 0 w 499"/>
                <a:gd name="T29" fmla="*/ 844 h 2328"/>
                <a:gd name="T30" fmla="*/ 0 w 499"/>
                <a:gd name="T31" fmla="*/ 869 h 2328"/>
                <a:gd name="T32" fmla="*/ 54 w 499"/>
                <a:gd name="T33" fmla="*/ 1035 h 2328"/>
                <a:gd name="T34" fmla="*/ 328 w 499"/>
                <a:gd name="T35" fmla="*/ 1127 h 2328"/>
                <a:gd name="T36" fmla="*/ 499 w 499"/>
                <a:gd name="T37" fmla="*/ 1223 h 2328"/>
                <a:gd name="T38" fmla="*/ 337 w 499"/>
                <a:gd name="T39" fmla="*/ 1318 h 2328"/>
                <a:gd name="T40" fmla="*/ 216 w 499"/>
                <a:gd name="T41" fmla="*/ 1410 h 2328"/>
                <a:gd name="T42" fmla="*/ 341 w 499"/>
                <a:gd name="T43" fmla="*/ 1505 h 2328"/>
                <a:gd name="T44" fmla="*/ 316 w 499"/>
                <a:gd name="T45" fmla="*/ 1622 h 2328"/>
                <a:gd name="T46" fmla="*/ 441 w 499"/>
                <a:gd name="T47" fmla="*/ 1763 h 2328"/>
                <a:gd name="T48" fmla="*/ 495 w 499"/>
                <a:gd name="T49" fmla="*/ 2021 h 2328"/>
                <a:gd name="T50" fmla="*/ 370 w 499"/>
                <a:gd name="T51" fmla="*/ 2162 h 2328"/>
                <a:gd name="T52" fmla="*/ 362 w 499"/>
                <a:gd name="T53" fmla="*/ 2328 h 2328"/>
                <a:gd name="T54" fmla="*/ 0 w 499"/>
                <a:gd name="T55" fmla="*/ 2328 h 2328"/>
                <a:gd name="T56" fmla="*/ 0 w 4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9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4" y="566"/>
                  </a:lnTo>
                  <a:lnTo>
                    <a:pt x="4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54" y="1035"/>
                  </a:lnTo>
                  <a:lnTo>
                    <a:pt x="328" y="1127"/>
                  </a:lnTo>
                  <a:lnTo>
                    <a:pt x="499" y="1223"/>
                  </a:lnTo>
                  <a:lnTo>
                    <a:pt x="337" y="1318"/>
                  </a:lnTo>
                  <a:lnTo>
                    <a:pt x="216" y="1410"/>
                  </a:lnTo>
                  <a:lnTo>
                    <a:pt x="341" y="1505"/>
                  </a:lnTo>
                  <a:lnTo>
                    <a:pt x="316" y="1622"/>
                  </a:lnTo>
                  <a:lnTo>
                    <a:pt x="441" y="1763"/>
                  </a:lnTo>
                  <a:lnTo>
                    <a:pt x="495" y="2021"/>
                  </a:lnTo>
                  <a:lnTo>
                    <a:pt x="370" y="2162"/>
                  </a:lnTo>
                  <a:lnTo>
                    <a:pt x="36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Line 270"/>
            <p:cNvSpPr>
              <a:spLocks noChangeShapeType="1"/>
            </p:cNvSpPr>
            <p:nvPr/>
          </p:nvSpPr>
          <p:spPr bwMode="auto">
            <a:xfrm flipV="1">
              <a:off x="6437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Line 271"/>
            <p:cNvSpPr>
              <a:spLocks noChangeShapeType="1"/>
            </p:cNvSpPr>
            <p:nvPr/>
          </p:nvSpPr>
          <p:spPr bwMode="auto">
            <a:xfrm flipV="1">
              <a:off x="6437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Line 272"/>
            <p:cNvSpPr>
              <a:spLocks noChangeShapeType="1"/>
            </p:cNvSpPr>
            <p:nvPr/>
          </p:nvSpPr>
          <p:spPr bwMode="auto">
            <a:xfrm flipV="1">
              <a:off x="6437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Line 273"/>
            <p:cNvSpPr>
              <a:spLocks noChangeShapeType="1"/>
            </p:cNvSpPr>
            <p:nvPr/>
          </p:nvSpPr>
          <p:spPr bwMode="auto">
            <a:xfrm>
              <a:off x="7321982" y="4500338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Line 274"/>
            <p:cNvSpPr>
              <a:spLocks noChangeShapeType="1"/>
            </p:cNvSpPr>
            <p:nvPr/>
          </p:nvSpPr>
          <p:spPr bwMode="auto">
            <a:xfrm>
              <a:off x="7321982" y="1126479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Line 275"/>
            <p:cNvSpPr>
              <a:spLocks noChangeShapeType="1"/>
            </p:cNvSpPr>
            <p:nvPr/>
          </p:nvSpPr>
          <p:spPr bwMode="auto">
            <a:xfrm>
              <a:off x="738901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Line 276"/>
            <p:cNvSpPr>
              <a:spLocks noChangeShapeType="1"/>
            </p:cNvSpPr>
            <p:nvPr/>
          </p:nvSpPr>
          <p:spPr bwMode="auto">
            <a:xfrm>
              <a:off x="7389013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Line 277"/>
            <p:cNvSpPr>
              <a:spLocks noChangeShapeType="1"/>
            </p:cNvSpPr>
            <p:nvPr/>
          </p:nvSpPr>
          <p:spPr bwMode="auto">
            <a:xfrm>
              <a:off x="745604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Line 278"/>
            <p:cNvSpPr>
              <a:spLocks noChangeShapeType="1"/>
            </p:cNvSpPr>
            <p:nvPr/>
          </p:nvSpPr>
          <p:spPr bwMode="auto">
            <a:xfrm>
              <a:off x="745604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Line 279"/>
            <p:cNvSpPr>
              <a:spLocks noChangeShapeType="1"/>
            </p:cNvSpPr>
            <p:nvPr/>
          </p:nvSpPr>
          <p:spPr bwMode="auto">
            <a:xfrm>
              <a:off x="752744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Line 280"/>
            <p:cNvSpPr>
              <a:spLocks noChangeShapeType="1"/>
            </p:cNvSpPr>
            <p:nvPr/>
          </p:nvSpPr>
          <p:spPr bwMode="auto">
            <a:xfrm>
              <a:off x="752744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Line 281"/>
            <p:cNvSpPr>
              <a:spLocks noChangeShapeType="1"/>
            </p:cNvSpPr>
            <p:nvPr/>
          </p:nvSpPr>
          <p:spPr bwMode="auto">
            <a:xfrm>
              <a:off x="75944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Line 282"/>
            <p:cNvSpPr>
              <a:spLocks noChangeShapeType="1"/>
            </p:cNvSpPr>
            <p:nvPr/>
          </p:nvSpPr>
          <p:spPr bwMode="auto">
            <a:xfrm>
              <a:off x="759447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283"/>
            <p:cNvSpPr>
              <a:spLocks/>
            </p:cNvSpPr>
            <p:nvPr/>
          </p:nvSpPr>
          <p:spPr bwMode="auto">
            <a:xfrm>
              <a:off x="7321982" y="1161949"/>
              <a:ext cx="260838" cy="3302920"/>
            </a:xfrm>
            <a:custGeom>
              <a:avLst/>
              <a:gdLst>
                <a:gd name="T0" fmla="*/ 0 w 179"/>
                <a:gd name="T1" fmla="*/ 0 h 2328"/>
                <a:gd name="T2" fmla="*/ 42 w 179"/>
                <a:gd name="T3" fmla="*/ 0 h 2328"/>
                <a:gd name="T4" fmla="*/ 21 w 179"/>
                <a:gd name="T5" fmla="*/ 92 h 2328"/>
                <a:gd name="T6" fmla="*/ 8 w 179"/>
                <a:gd name="T7" fmla="*/ 187 h 2328"/>
                <a:gd name="T8" fmla="*/ 13 w 179"/>
                <a:gd name="T9" fmla="*/ 283 h 2328"/>
                <a:gd name="T10" fmla="*/ 17 w 179"/>
                <a:gd name="T11" fmla="*/ 374 h 2328"/>
                <a:gd name="T12" fmla="*/ 21 w 179"/>
                <a:gd name="T13" fmla="*/ 470 h 2328"/>
                <a:gd name="T14" fmla="*/ 37 w 179"/>
                <a:gd name="T15" fmla="*/ 566 h 2328"/>
                <a:gd name="T16" fmla="*/ 37 w 179"/>
                <a:gd name="T17" fmla="*/ 657 h 2328"/>
                <a:gd name="T18" fmla="*/ 42 w 179"/>
                <a:gd name="T19" fmla="*/ 728 h 2328"/>
                <a:gd name="T20" fmla="*/ 50 w 179"/>
                <a:gd name="T21" fmla="*/ 753 h 2328"/>
                <a:gd name="T22" fmla="*/ 58 w 179"/>
                <a:gd name="T23" fmla="*/ 778 h 2328"/>
                <a:gd name="T24" fmla="*/ 83 w 179"/>
                <a:gd name="T25" fmla="*/ 798 h 2328"/>
                <a:gd name="T26" fmla="*/ 37 w 179"/>
                <a:gd name="T27" fmla="*/ 823 h 2328"/>
                <a:gd name="T28" fmla="*/ 8 w 179"/>
                <a:gd name="T29" fmla="*/ 844 h 2328"/>
                <a:gd name="T30" fmla="*/ 71 w 179"/>
                <a:gd name="T31" fmla="*/ 869 h 2328"/>
                <a:gd name="T32" fmla="*/ 158 w 179"/>
                <a:gd name="T33" fmla="*/ 1035 h 2328"/>
                <a:gd name="T34" fmla="*/ 166 w 179"/>
                <a:gd name="T35" fmla="*/ 1127 h 2328"/>
                <a:gd name="T36" fmla="*/ 121 w 179"/>
                <a:gd name="T37" fmla="*/ 1223 h 2328"/>
                <a:gd name="T38" fmla="*/ 100 w 179"/>
                <a:gd name="T39" fmla="*/ 1318 h 2328"/>
                <a:gd name="T40" fmla="*/ 179 w 179"/>
                <a:gd name="T41" fmla="*/ 1410 h 2328"/>
                <a:gd name="T42" fmla="*/ 137 w 179"/>
                <a:gd name="T43" fmla="*/ 1505 h 2328"/>
                <a:gd name="T44" fmla="*/ 150 w 179"/>
                <a:gd name="T45" fmla="*/ 1622 h 2328"/>
                <a:gd name="T46" fmla="*/ 116 w 179"/>
                <a:gd name="T47" fmla="*/ 1763 h 2328"/>
                <a:gd name="T48" fmla="*/ 129 w 179"/>
                <a:gd name="T49" fmla="*/ 2021 h 2328"/>
                <a:gd name="T50" fmla="*/ 125 w 179"/>
                <a:gd name="T51" fmla="*/ 2162 h 2328"/>
                <a:gd name="T52" fmla="*/ 92 w 179"/>
                <a:gd name="T53" fmla="*/ 2328 h 2328"/>
                <a:gd name="T54" fmla="*/ 0 w 179"/>
                <a:gd name="T55" fmla="*/ 2328 h 2328"/>
                <a:gd name="T56" fmla="*/ 0 w 17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2328">
                  <a:moveTo>
                    <a:pt x="0" y="0"/>
                  </a:moveTo>
                  <a:lnTo>
                    <a:pt x="42" y="0"/>
                  </a:lnTo>
                  <a:lnTo>
                    <a:pt x="21" y="92"/>
                  </a:lnTo>
                  <a:lnTo>
                    <a:pt x="8" y="187"/>
                  </a:lnTo>
                  <a:lnTo>
                    <a:pt x="13" y="283"/>
                  </a:lnTo>
                  <a:lnTo>
                    <a:pt x="17" y="374"/>
                  </a:lnTo>
                  <a:lnTo>
                    <a:pt x="21" y="470"/>
                  </a:lnTo>
                  <a:lnTo>
                    <a:pt x="37" y="566"/>
                  </a:lnTo>
                  <a:lnTo>
                    <a:pt x="37" y="657"/>
                  </a:lnTo>
                  <a:lnTo>
                    <a:pt x="42" y="728"/>
                  </a:lnTo>
                  <a:lnTo>
                    <a:pt x="50" y="753"/>
                  </a:lnTo>
                  <a:lnTo>
                    <a:pt x="58" y="778"/>
                  </a:lnTo>
                  <a:lnTo>
                    <a:pt x="83" y="798"/>
                  </a:lnTo>
                  <a:lnTo>
                    <a:pt x="37" y="823"/>
                  </a:lnTo>
                  <a:lnTo>
                    <a:pt x="8" y="844"/>
                  </a:lnTo>
                  <a:lnTo>
                    <a:pt x="71" y="869"/>
                  </a:lnTo>
                  <a:lnTo>
                    <a:pt x="158" y="1035"/>
                  </a:lnTo>
                  <a:lnTo>
                    <a:pt x="166" y="1127"/>
                  </a:lnTo>
                  <a:lnTo>
                    <a:pt x="121" y="1223"/>
                  </a:lnTo>
                  <a:lnTo>
                    <a:pt x="100" y="1318"/>
                  </a:lnTo>
                  <a:lnTo>
                    <a:pt x="179" y="1410"/>
                  </a:lnTo>
                  <a:lnTo>
                    <a:pt x="137" y="1505"/>
                  </a:lnTo>
                  <a:lnTo>
                    <a:pt x="150" y="1622"/>
                  </a:lnTo>
                  <a:lnTo>
                    <a:pt x="116" y="1763"/>
                  </a:lnTo>
                  <a:lnTo>
                    <a:pt x="129" y="2021"/>
                  </a:lnTo>
                  <a:lnTo>
                    <a:pt x="125" y="2162"/>
                  </a:lnTo>
                  <a:lnTo>
                    <a:pt x="9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Line 284"/>
            <p:cNvSpPr>
              <a:spLocks noChangeShapeType="1"/>
            </p:cNvSpPr>
            <p:nvPr/>
          </p:nvSpPr>
          <p:spPr bwMode="auto">
            <a:xfrm flipV="1">
              <a:off x="732198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Line 285"/>
            <p:cNvSpPr>
              <a:spLocks noChangeShapeType="1"/>
            </p:cNvSpPr>
            <p:nvPr/>
          </p:nvSpPr>
          <p:spPr bwMode="auto">
            <a:xfrm flipV="1">
              <a:off x="732198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Line 286"/>
            <p:cNvSpPr>
              <a:spLocks noChangeShapeType="1"/>
            </p:cNvSpPr>
            <p:nvPr/>
          </p:nvSpPr>
          <p:spPr bwMode="auto">
            <a:xfrm flipV="1">
              <a:off x="732198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Line 287"/>
            <p:cNvSpPr>
              <a:spLocks noChangeShapeType="1"/>
            </p:cNvSpPr>
            <p:nvPr/>
          </p:nvSpPr>
          <p:spPr bwMode="auto">
            <a:xfrm flipV="1">
              <a:off x="7661509" y="1062635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6" name="Rectangle 329"/>
            <p:cNvSpPr>
              <a:spLocks noChangeArrowheads="1"/>
            </p:cNvSpPr>
            <p:nvPr/>
          </p:nvSpPr>
          <p:spPr bwMode="auto">
            <a:xfrm>
              <a:off x="984639" y="1227213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331"/>
            <p:cNvSpPr>
              <a:spLocks noChangeArrowheads="1"/>
            </p:cNvSpPr>
            <p:nvPr/>
          </p:nvSpPr>
          <p:spPr bwMode="auto">
            <a:xfrm>
              <a:off x="984639" y="139179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333"/>
            <p:cNvSpPr>
              <a:spLocks noChangeArrowheads="1"/>
            </p:cNvSpPr>
            <p:nvPr/>
          </p:nvSpPr>
          <p:spPr bwMode="auto">
            <a:xfrm>
              <a:off x="984639" y="155637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335"/>
            <p:cNvSpPr>
              <a:spLocks noChangeArrowheads="1"/>
            </p:cNvSpPr>
            <p:nvPr/>
          </p:nvSpPr>
          <p:spPr bwMode="auto">
            <a:xfrm>
              <a:off x="984639" y="172804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337"/>
            <p:cNvSpPr>
              <a:spLocks noChangeArrowheads="1"/>
            </p:cNvSpPr>
            <p:nvPr/>
          </p:nvSpPr>
          <p:spPr bwMode="auto">
            <a:xfrm>
              <a:off x="984639" y="189262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339"/>
            <p:cNvSpPr>
              <a:spLocks noChangeArrowheads="1"/>
            </p:cNvSpPr>
            <p:nvPr/>
          </p:nvSpPr>
          <p:spPr bwMode="auto">
            <a:xfrm>
              <a:off x="984639" y="2058618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341"/>
            <p:cNvSpPr>
              <a:spLocks noChangeArrowheads="1"/>
            </p:cNvSpPr>
            <p:nvPr/>
          </p:nvSpPr>
          <p:spPr bwMode="auto">
            <a:xfrm>
              <a:off x="984639" y="222319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343"/>
            <p:cNvSpPr>
              <a:spLocks noChangeArrowheads="1"/>
            </p:cNvSpPr>
            <p:nvPr/>
          </p:nvSpPr>
          <p:spPr bwMode="auto">
            <a:xfrm>
              <a:off x="984639" y="2394869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345"/>
            <p:cNvSpPr>
              <a:spLocks noChangeArrowheads="1"/>
            </p:cNvSpPr>
            <p:nvPr/>
          </p:nvSpPr>
          <p:spPr bwMode="auto">
            <a:xfrm>
              <a:off x="984639" y="255944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347"/>
            <p:cNvSpPr>
              <a:spLocks noChangeArrowheads="1"/>
            </p:cNvSpPr>
            <p:nvPr/>
          </p:nvSpPr>
          <p:spPr bwMode="auto">
            <a:xfrm>
              <a:off x="942380" y="272544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349"/>
            <p:cNvSpPr>
              <a:spLocks noChangeArrowheads="1"/>
            </p:cNvSpPr>
            <p:nvPr/>
          </p:nvSpPr>
          <p:spPr bwMode="auto">
            <a:xfrm>
              <a:off x="942380" y="2895698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351"/>
            <p:cNvSpPr>
              <a:spLocks noChangeArrowheads="1"/>
            </p:cNvSpPr>
            <p:nvPr/>
          </p:nvSpPr>
          <p:spPr bwMode="auto">
            <a:xfrm>
              <a:off x="942380" y="306169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353"/>
            <p:cNvSpPr>
              <a:spLocks noChangeArrowheads="1"/>
            </p:cNvSpPr>
            <p:nvPr/>
          </p:nvSpPr>
          <p:spPr bwMode="auto">
            <a:xfrm>
              <a:off x="942380" y="322627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355"/>
            <p:cNvSpPr>
              <a:spLocks noChangeArrowheads="1"/>
            </p:cNvSpPr>
            <p:nvPr/>
          </p:nvSpPr>
          <p:spPr bwMode="auto">
            <a:xfrm>
              <a:off x="942380" y="33908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357"/>
            <p:cNvSpPr>
              <a:spLocks noChangeArrowheads="1"/>
            </p:cNvSpPr>
            <p:nvPr/>
          </p:nvSpPr>
          <p:spPr bwMode="auto">
            <a:xfrm>
              <a:off x="942380" y="356252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359"/>
            <p:cNvSpPr>
              <a:spLocks noChangeArrowheads="1"/>
            </p:cNvSpPr>
            <p:nvPr/>
          </p:nvSpPr>
          <p:spPr bwMode="auto">
            <a:xfrm>
              <a:off x="942380" y="372710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361"/>
            <p:cNvSpPr>
              <a:spLocks noChangeArrowheads="1"/>
            </p:cNvSpPr>
            <p:nvPr/>
          </p:nvSpPr>
          <p:spPr bwMode="auto">
            <a:xfrm>
              <a:off x="942380" y="3893101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363"/>
            <p:cNvSpPr>
              <a:spLocks noChangeArrowheads="1"/>
            </p:cNvSpPr>
            <p:nvPr/>
          </p:nvSpPr>
          <p:spPr bwMode="auto">
            <a:xfrm>
              <a:off x="942380" y="406335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365"/>
            <p:cNvSpPr>
              <a:spLocks noChangeArrowheads="1"/>
            </p:cNvSpPr>
            <p:nvPr/>
          </p:nvSpPr>
          <p:spPr bwMode="auto">
            <a:xfrm>
              <a:off x="942380" y="42293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367"/>
            <p:cNvSpPr>
              <a:spLocks noChangeArrowheads="1"/>
            </p:cNvSpPr>
            <p:nvPr/>
          </p:nvSpPr>
          <p:spPr bwMode="auto">
            <a:xfrm>
              <a:off x="942380" y="4393930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370"/>
            <p:cNvSpPr>
              <a:spLocks noChangeArrowheads="1"/>
            </p:cNvSpPr>
            <p:nvPr/>
          </p:nvSpPr>
          <p:spPr bwMode="auto">
            <a:xfrm>
              <a:off x="139119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371"/>
            <p:cNvSpPr>
              <a:spLocks noChangeArrowheads="1"/>
            </p:cNvSpPr>
            <p:nvPr/>
          </p:nvSpPr>
          <p:spPr bwMode="auto">
            <a:xfrm rot="18900000">
              <a:off x="1124171" y="655706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aquáticos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372"/>
            <p:cNvSpPr>
              <a:spLocks noChangeArrowheads="1"/>
            </p:cNvSpPr>
            <p:nvPr/>
          </p:nvSpPr>
          <p:spPr bwMode="auto">
            <a:xfrm rot="18900000">
              <a:off x="1703295" y="828776"/>
              <a:ext cx="292814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Alnus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373"/>
            <p:cNvSpPr>
              <a:spLocks noChangeArrowheads="1"/>
            </p:cNvSpPr>
            <p:nvPr/>
          </p:nvSpPr>
          <p:spPr bwMode="auto">
            <a:xfrm rot="18900000">
              <a:off x="1878622" y="758322"/>
              <a:ext cx="5591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Arecaceae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374"/>
            <p:cNvSpPr>
              <a:spLocks noChangeArrowheads="1"/>
            </p:cNvSpPr>
            <p:nvPr/>
          </p:nvSpPr>
          <p:spPr bwMode="auto">
            <a:xfrm>
              <a:off x="22698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375"/>
            <p:cNvSpPr>
              <a:spLocks noChangeArrowheads="1"/>
            </p:cNvSpPr>
            <p:nvPr/>
          </p:nvSpPr>
          <p:spPr bwMode="auto">
            <a:xfrm>
              <a:off x="2542380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376"/>
            <p:cNvSpPr>
              <a:spLocks noChangeArrowheads="1"/>
            </p:cNvSpPr>
            <p:nvPr/>
          </p:nvSpPr>
          <p:spPr bwMode="auto">
            <a:xfrm>
              <a:off x="28148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377"/>
            <p:cNvSpPr>
              <a:spLocks noChangeArrowheads="1"/>
            </p:cNvSpPr>
            <p:nvPr/>
          </p:nvSpPr>
          <p:spPr bwMode="auto">
            <a:xfrm rot="18900000">
              <a:off x="2127875" y="640844"/>
              <a:ext cx="8223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arbóreos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378"/>
            <p:cNvSpPr>
              <a:spLocks noChangeArrowheads="1"/>
            </p:cNvSpPr>
            <p:nvPr/>
          </p:nvSpPr>
          <p:spPr bwMode="auto">
            <a:xfrm>
              <a:off x="328846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379"/>
            <p:cNvSpPr>
              <a:spLocks noChangeArrowheads="1"/>
            </p:cNvSpPr>
            <p:nvPr/>
          </p:nvSpPr>
          <p:spPr bwMode="auto">
            <a:xfrm rot="18900000">
              <a:off x="3058287" y="689735"/>
              <a:ext cx="688627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Cyatheaceae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380"/>
            <p:cNvSpPr>
              <a:spLocks noChangeArrowheads="1"/>
            </p:cNvSpPr>
            <p:nvPr/>
          </p:nvSpPr>
          <p:spPr bwMode="auto">
            <a:xfrm>
              <a:off x="362799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381"/>
            <p:cNvSpPr>
              <a:spLocks noChangeArrowheads="1"/>
            </p:cNvSpPr>
            <p:nvPr/>
          </p:nvSpPr>
          <p:spPr bwMode="auto">
            <a:xfrm rot="18900000">
              <a:off x="3441498" y="648212"/>
              <a:ext cx="7726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esporos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382"/>
            <p:cNvSpPr>
              <a:spLocks noChangeArrowheads="1"/>
            </p:cNvSpPr>
            <p:nvPr/>
          </p:nvSpPr>
          <p:spPr bwMode="auto">
            <a:xfrm>
              <a:off x="410595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383"/>
            <p:cNvSpPr>
              <a:spLocks noChangeArrowheads="1"/>
            </p:cNvSpPr>
            <p:nvPr/>
          </p:nvSpPr>
          <p:spPr bwMode="auto">
            <a:xfrm>
              <a:off x="4372618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384"/>
            <p:cNvSpPr>
              <a:spLocks noChangeArrowheads="1"/>
            </p:cNvSpPr>
            <p:nvPr/>
          </p:nvSpPr>
          <p:spPr bwMode="auto">
            <a:xfrm>
              <a:off x="464511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385"/>
            <p:cNvSpPr>
              <a:spLocks noChangeArrowheads="1"/>
            </p:cNvSpPr>
            <p:nvPr/>
          </p:nvSpPr>
          <p:spPr bwMode="auto">
            <a:xfrm rot="18900000">
              <a:off x="3922927" y="704248"/>
              <a:ext cx="6312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Cyperaceae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386"/>
            <p:cNvSpPr>
              <a:spLocks noChangeArrowheads="1"/>
            </p:cNvSpPr>
            <p:nvPr/>
          </p:nvSpPr>
          <p:spPr bwMode="auto">
            <a:xfrm>
              <a:off x="512307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387"/>
            <p:cNvSpPr>
              <a:spLocks noChangeArrowheads="1"/>
            </p:cNvSpPr>
            <p:nvPr/>
          </p:nvSpPr>
          <p:spPr bwMode="auto">
            <a:xfrm rot="18900000">
              <a:off x="4938709" y="743222"/>
              <a:ext cx="460556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388"/>
            <p:cNvSpPr>
              <a:spLocks noChangeArrowheads="1"/>
            </p:cNvSpPr>
            <p:nvPr/>
          </p:nvSpPr>
          <p:spPr bwMode="auto">
            <a:xfrm>
              <a:off x="559666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389"/>
            <p:cNvSpPr>
              <a:spLocks noChangeArrowheads="1"/>
            </p:cNvSpPr>
            <p:nvPr/>
          </p:nvSpPr>
          <p:spPr bwMode="auto">
            <a:xfrm>
              <a:off x="5869159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390"/>
            <p:cNvSpPr>
              <a:spLocks noChangeArrowheads="1"/>
            </p:cNvSpPr>
            <p:nvPr/>
          </p:nvSpPr>
          <p:spPr bwMode="auto">
            <a:xfrm>
              <a:off x="614165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391"/>
            <p:cNvSpPr>
              <a:spLocks noChangeArrowheads="1"/>
            </p:cNvSpPr>
            <p:nvPr/>
          </p:nvSpPr>
          <p:spPr bwMode="auto">
            <a:xfrm rot="18900000">
              <a:off x="5330227" y="598338"/>
              <a:ext cx="9137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herbáceos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392"/>
            <p:cNvSpPr>
              <a:spLocks noChangeArrowheads="1"/>
            </p:cNvSpPr>
            <p:nvPr/>
          </p:nvSpPr>
          <p:spPr bwMode="auto">
            <a:xfrm>
              <a:off x="66137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393"/>
            <p:cNvSpPr>
              <a:spLocks noChangeArrowheads="1"/>
            </p:cNvSpPr>
            <p:nvPr/>
          </p:nvSpPr>
          <p:spPr bwMode="auto">
            <a:xfrm>
              <a:off x="6886281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394"/>
            <p:cNvSpPr>
              <a:spLocks noChangeArrowheads="1"/>
            </p:cNvSpPr>
            <p:nvPr/>
          </p:nvSpPr>
          <p:spPr bwMode="auto">
            <a:xfrm>
              <a:off x="71587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395"/>
            <p:cNvSpPr>
              <a:spLocks noChangeArrowheads="1"/>
            </p:cNvSpPr>
            <p:nvPr/>
          </p:nvSpPr>
          <p:spPr bwMode="auto">
            <a:xfrm rot="18900000">
              <a:off x="6377357" y="588136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manguezal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396"/>
            <p:cNvSpPr>
              <a:spLocks noChangeArrowheads="1"/>
            </p:cNvSpPr>
            <p:nvPr/>
          </p:nvSpPr>
          <p:spPr bwMode="auto">
            <a:xfrm>
              <a:off x="7498303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397"/>
            <p:cNvSpPr>
              <a:spLocks noChangeArrowheads="1"/>
            </p:cNvSpPr>
            <p:nvPr/>
          </p:nvSpPr>
          <p:spPr bwMode="auto">
            <a:xfrm rot="18900000">
              <a:off x="7210702" y="592338"/>
              <a:ext cx="926776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Indeterminados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6" name="Grupo 385"/>
            <p:cNvGrpSpPr/>
            <p:nvPr/>
          </p:nvGrpSpPr>
          <p:grpSpPr>
            <a:xfrm>
              <a:off x="7884368" y="1003046"/>
              <a:ext cx="1410565" cy="3773955"/>
              <a:chOff x="10578259" y="1003046"/>
              <a:chExt cx="1410565" cy="3773955"/>
            </a:xfrm>
          </p:grpSpPr>
          <p:sp>
            <p:nvSpPr>
              <p:cNvPr id="1051" name="Line 288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Line 289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Line 290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Line 291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Line 292"/>
              <p:cNvSpPr>
                <a:spLocks noChangeShapeType="1"/>
              </p:cNvSpPr>
              <p:nvPr/>
            </p:nvSpPr>
            <p:spPr bwMode="auto">
              <a:xfrm>
                <a:off x="10844926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0" name="Line 293"/>
              <p:cNvSpPr>
                <a:spLocks noChangeShapeType="1"/>
              </p:cNvSpPr>
              <p:nvPr/>
            </p:nvSpPr>
            <p:spPr bwMode="auto">
              <a:xfrm>
                <a:off x="10844926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1" name="Line 294"/>
              <p:cNvSpPr>
                <a:spLocks noChangeShapeType="1"/>
              </p:cNvSpPr>
              <p:nvPr/>
            </p:nvSpPr>
            <p:spPr bwMode="auto">
              <a:xfrm>
                <a:off x="11117421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2" name="Line 295"/>
              <p:cNvSpPr>
                <a:spLocks noChangeShapeType="1"/>
              </p:cNvSpPr>
              <p:nvPr/>
            </p:nvSpPr>
            <p:spPr bwMode="auto">
              <a:xfrm>
                <a:off x="11117421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3" name="Line 296"/>
              <p:cNvSpPr>
                <a:spLocks noChangeShapeType="1"/>
              </p:cNvSpPr>
              <p:nvPr/>
            </p:nvSpPr>
            <p:spPr bwMode="auto">
              <a:xfrm>
                <a:off x="11389917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4" name="Line 297"/>
              <p:cNvSpPr>
                <a:spLocks noChangeShapeType="1"/>
              </p:cNvSpPr>
              <p:nvPr/>
            </p:nvSpPr>
            <p:spPr bwMode="auto">
              <a:xfrm>
                <a:off x="11389917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5" name="Line 298"/>
              <p:cNvSpPr>
                <a:spLocks noChangeShapeType="1"/>
              </p:cNvSpPr>
              <p:nvPr/>
            </p:nvSpPr>
            <p:spPr bwMode="auto">
              <a:xfrm>
                <a:off x="11662412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6" name="Line 299"/>
              <p:cNvSpPr>
                <a:spLocks noChangeShapeType="1"/>
              </p:cNvSpPr>
              <p:nvPr/>
            </p:nvSpPr>
            <p:spPr bwMode="auto">
              <a:xfrm>
                <a:off x="11662412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7" name="Line 300"/>
              <p:cNvSpPr>
                <a:spLocks noChangeShapeType="1"/>
              </p:cNvSpPr>
              <p:nvPr/>
            </p:nvSpPr>
            <p:spPr bwMode="auto">
              <a:xfrm>
                <a:off x="11934908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8" name="Line 301"/>
              <p:cNvSpPr>
                <a:spLocks noChangeShapeType="1"/>
              </p:cNvSpPr>
              <p:nvPr/>
            </p:nvSpPr>
            <p:spPr bwMode="auto">
              <a:xfrm>
                <a:off x="11934908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9" name="Freeform 302"/>
              <p:cNvSpPr>
                <a:spLocks/>
              </p:cNvSpPr>
              <p:nvPr/>
            </p:nvSpPr>
            <p:spPr bwMode="auto">
              <a:xfrm>
                <a:off x="10578259" y="2329605"/>
                <a:ext cx="0" cy="29795"/>
              </a:xfrm>
              <a:custGeom>
                <a:avLst/>
                <a:gdLst>
                  <a:gd name="T0" fmla="*/ 0 h 21"/>
                  <a:gd name="T1" fmla="*/ 0 h 21"/>
                  <a:gd name="T2" fmla="*/ 21 h 21"/>
                  <a:gd name="T3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0" name="Freeform 303"/>
              <p:cNvSpPr>
                <a:spLocks/>
              </p:cNvSpPr>
              <p:nvPr/>
            </p:nvSpPr>
            <p:spPr bwMode="auto">
              <a:xfrm>
                <a:off x="10578259" y="1828776"/>
                <a:ext cx="5829" cy="136203"/>
              </a:xfrm>
              <a:custGeom>
                <a:avLst/>
                <a:gdLst>
                  <a:gd name="T0" fmla="*/ 0 w 4"/>
                  <a:gd name="T1" fmla="*/ 0 h 96"/>
                  <a:gd name="T2" fmla="*/ 4 w 4"/>
                  <a:gd name="T3" fmla="*/ 0 h 96"/>
                  <a:gd name="T4" fmla="*/ 4 w 4"/>
                  <a:gd name="T5" fmla="*/ 96 h 96"/>
                  <a:gd name="T6" fmla="*/ 0 w 4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6">
                    <a:moveTo>
                      <a:pt x="0" y="0"/>
                    </a:moveTo>
                    <a:lnTo>
                      <a:pt x="4" y="0"/>
                    </a:lnTo>
                    <a:lnTo>
                      <a:pt x="4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1" name="Freeform 304"/>
              <p:cNvSpPr>
                <a:spLocks/>
              </p:cNvSpPr>
              <p:nvPr/>
            </p:nvSpPr>
            <p:spPr bwMode="auto">
              <a:xfrm>
                <a:off x="10578259" y="1427261"/>
                <a:ext cx="11658" cy="136203"/>
              </a:xfrm>
              <a:custGeom>
                <a:avLst/>
                <a:gdLst>
                  <a:gd name="T0" fmla="*/ 0 w 8"/>
                  <a:gd name="T1" fmla="*/ 0 h 96"/>
                  <a:gd name="T2" fmla="*/ 8 w 8"/>
                  <a:gd name="T3" fmla="*/ 0 h 96"/>
                  <a:gd name="T4" fmla="*/ 8 w 8"/>
                  <a:gd name="T5" fmla="*/ 96 h 96"/>
                  <a:gd name="T6" fmla="*/ 0 w 8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8" y="0"/>
                    </a:lnTo>
                    <a:lnTo>
                      <a:pt x="8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2" name="Freeform 305"/>
              <p:cNvSpPr>
                <a:spLocks/>
              </p:cNvSpPr>
              <p:nvPr/>
            </p:nvSpPr>
            <p:spPr bwMode="auto">
              <a:xfrm>
                <a:off x="10578259" y="1292477"/>
                <a:ext cx="17486" cy="200048"/>
              </a:xfrm>
              <a:custGeom>
                <a:avLst/>
                <a:gdLst>
                  <a:gd name="T0" fmla="*/ 0 w 12"/>
                  <a:gd name="T1" fmla="*/ 0 h 141"/>
                  <a:gd name="T2" fmla="*/ 12 w 12"/>
                  <a:gd name="T3" fmla="*/ 0 h 141"/>
                  <a:gd name="T4" fmla="*/ 12 w 12"/>
                  <a:gd name="T5" fmla="*/ 141 h 141"/>
                  <a:gd name="T6" fmla="*/ 8 w 12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1">
                    <a:moveTo>
                      <a:pt x="0" y="0"/>
                    </a:moveTo>
                    <a:lnTo>
                      <a:pt x="12" y="0"/>
                    </a:lnTo>
                    <a:lnTo>
                      <a:pt x="12" y="141"/>
                    </a:lnTo>
                    <a:lnTo>
                      <a:pt x="8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3" name="Freeform 306"/>
              <p:cNvSpPr>
                <a:spLocks/>
              </p:cNvSpPr>
              <p:nvPr/>
            </p:nvSpPr>
            <p:spPr bwMode="auto">
              <a:xfrm>
                <a:off x="10578259" y="1692573"/>
                <a:ext cx="23315" cy="201467"/>
              </a:xfrm>
              <a:custGeom>
                <a:avLst/>
                <a:gdLst>
                  <a:gd name="T0" fmla="*/ 0 w 16"/>
                  <a:gd name="T1" fmla="*/ 0 h 142"/>
                  <a:gd name="T2" fmla="*/ 16 w 16"/>
                  <a:gd name="T3" fmla="*/ 0 h 142"/>
                  <a:gd name="T4" fmla="*/ 16 w 16"/>
                  <a:gd name="T5" fmla="*/ 142 h 142"/>
                  <a:gd name="T6" fmla="*/ 4 w 16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2">
                    <a:moveTo>
                      <a:pt x="0" y="0"/>
                    </a:moveTo>
                    <a:lnTo>
                      <a:pt x="16" y="0"/>
                    </a:lnTo>
                    <a:lnTo>
                      <a:pt x="16" y="142"/>
                    </a:lnTo>
                    <a:lnTo>
                      <a:pt x="4" y="14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4" name="Freeform 307"/>
              <p:cNvSpPr>
                <a:spLocks/>
              </p:cNvSpPr>
              <p:nvPr/>
            </p:nvSpPr>
            <p:spPr bwMode="auto">
              <a:xfrm>
                <a:off x="10595745" y="1391792"/>
                <a:ext cx="13114" cy="401515"/>
              </a:xfrm>
              <a:custGeom>
                <a:avLst/>
                <a:gdLst>
                  <a:gd name="T0" fmla="*/ 0 w 9"/>
                  <a:gd name="T1" fmla="*/ 0 h 283"/>
                  <a:gd name="T2" fmla="*/ 9 w 9"/>
                  <a:gd name="T3" fmla="*/ 0 h 283"/>
                  <a:gd name="T4" fmla="*/ 9 w 9"/>
                  <a:gd name="T5" fmla="*/ 283 h 283"/>
                  <a:gd name="T6" fmla="*/ 4 w 9"/>
                  <a:gd name="T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3">
                    <a:moveTo>
                      <a:pt x="0" y="0"/>
                    </a:moveTo>
                    <a:lnTo>
                      <a:pt x="9" y="0"/>
                    </a:lnTo>
                    <a:lnTo>
                      <a:pt x="9" y="283"/>
                    </a:lnTo>
                    <a:lnTo>
                      <a:pt x="4" y="28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5" name="Freeform 308"/>
              <p:cNvSpPr>
                <a:spLocks/>
              </p:cNvSpPr>
              <p:nvPr/>
            </p:nvSpPr>
            <p:spPr bwMode="auto">
              <a:xfrm>
                <a:off x="10578259" y="2348049"/>
                <a:ext cx="42258" cy="46820"/>
              </a:xfrm>
              <a:custGeom>
                <a:avLst/>
                <a:gdLst>
                  <a:gd name="T0" fmla="*/ 0 w 29"/>
                  <a:gd name="T1" fmla="*/ 0 h 33"/>
                  <a:gd name="T2" fmla="*/ 29 w 29"/>
                  <a:gd name="T3" fmla="*/ 0 h 33"/>
                  <a:gd name="T4" fmla="*/ 29 w 29"/>
                  <a:gd name="T5" fmla="*/ 33 h 33"/>
                  <a:gd name="T6" fmla="*/ 0 w 2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33"/>
                    </a:lnTo>
                    <a:lnTo>
                      <a:pt x="0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6" name="Freeform 309"/>
              <p:cNvSpPr>
                <a:spLocks/>
              </p:cNvSpPr>
              <p:nvPr/>
            </p:nvSpPr>
            <p:spPr bwMode="auto">
              <a:xfrm>
                <a:off x="10578259" y="3297213"/>
                <a:ext cx="53916" cy="165998"/>
              </a:xfrm>
              <a:custGeom>
                <a:avLst/>
                <a:gdLst>
                  <a:gd name="T0" fmla="*/ 0 w 37"/>
                  <a:gd name="T1" fmla="*/ 0 h 117"/>
                  <a:gd name="T2" fmla="*/ 37 w 37"/>
                  <a:gd name="T3" fmla="*/ 0 h 117"/>
                  <a:gd name="T4" fmla="*/ 37 w 37"/>
                  <a:gd name="T5" fmla="*/ 117 h 117"/>
                  <a:gd name="T6" fmla="*/ 0 w 37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7">
                    <a:moveTo>
                      <a:pt x="0" y="0"/>
                    </a:moveTo>
                    <a:lnTo>
                      <a:pt x="37" y="0"/>
                    </a:lnTo>
                    <a:lnTo>
                      <a:pt x="37" y="117"/>
                    </a:lnTo>
                    <a:lnTo>
                      <a:pt x="0" y="11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7" name="Freeform 310"/>
              <p:cNvSpPr>
                <a:spLocks/>
              </p:cNvSpPr>
              <p:nvPr/>
            </p:nvSpPr>
            <p:spPr bwMode="auto">
              <a:xfrm>
                <a:off x="10578259" y="2760914"/>
                <a:ext cx="59745" cy="136203"/>
              </a:xfrm>
              <a:custGeom>
                <a:avLst/>
                <a:gdLst>
                  <a:gd name="T0" fmla="*/ 0 w 41"/>
                  <a:gd name="T1" fmla="*/ 0 h 96"/>
                  <a:gd name="T2" fmla="*/ 41 w 41"/>
                  <a:gd name="T3" fmla="*/ 0 h 96"/>
                  <a:gd name="T4" fmla="*/ 41 w 41"/>
                  <a:gd name="T5" fmla="*/ 96 h 96"/>
                  <a:gd name="T6" fmla="*/ 0 w 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6">
                    <a:moveTo>
                      <a:pt x="0" y="0"/>
                    </a:moveTo>
                    <a:lnTo>
                      <a:pt x="41" y="0"/>
                    </a:lnTo>
                    <a:lnTo>
                      <a:pt x="41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8" name="Freeform 311"/>
              <p:cNvSpPr>
                <a:spLocks/>
              </p:cNvSpPr>
              <p:nvPr/>
            </p:nvSpPr>
            <p:spPr bwMode="auto">
              <a:xfrm>
                <a:off x="10578259" y="1161949"/>
                <a:ext cx="72860" cy="431309"/>
              </a:xfrm>
              <a:custGeom>
                <a:avLst/>
                <a:gdLst>
                  <a:gd name="T0" fmla="*/ 0 w 50"/>
                  <a:gd name="T1" fmla="*/ 0 h 304"/>
                  <a:gd name="T2" fmla="*/ 50 w 50"/>
                  <a:gd name="T3" fmla="*/ 0 h 304"/>
                  <a:gd name="T4" fmla="*/ 50 w 50"/>
                  <a:gd name="T5" fmla="*/ 304 h 304"/>
                  <a:gd name="T6" fmla="*/ 21 w 50"/>
                  <a:gd name="T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4">
                    <a:moveTo>
                      <a:pt x="0" y="0"/>
                    </a:moveTo>
                    <a:lnTo>
                      <a:pt x="50" y="0"/>
                    </a:lnTo>
                    <a:lnTo>
                      <a:pt x="50" y="304"/>
                    </a:lnTo>
                    <a:lnTo>
                      <a:pt x="21" y="30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9" name="Freeform 312"/>
              <p:cNvSpPr>
                <a:spLocks/>
              </p:cNvSpPr>
              <p:nvPr/>
            </p:nvSpPr>
            <p:spPr bwMode="auto">
              <a:xfrm>
                <a:off x="10578259" y="3162429"/>
                <a:ext cx="90346" cy="217074"/>
              </a:xfrm>
              <a:custGeom>
                <a:avLst/>
                <a:gdLst>
                  <a:gd name="T0" fmla="*/ 0 w 62"/>
                  <a:gd name="T1" fmla="*/ 0 h 153"/>
                  <a:gd name="T2" fmla="*/ 62 w 62"/>
                  <a:gd name="T3" fmla="*/ 0 h 153"/>
                  <a:gd name="T4" fmla="*/ 62 w 62"/>
                  <a:gd name="T5" fmla="*/ 153 h 153"/>
                  <a:gd name="T6" fmla="*/ 37 w 62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53">
                    <a:moveTo>
                      <a:pt x="0" y="0"/>
                    </a:moveTo>
                    <a:lnTo>
                      <a:pt x="62" y="0"/>
                    </a:lnTo>
                    <a:lnTo>
                      <a:pt x="62" y="153"/>
                    </a:lnTo>
                    <a:lnTo>
                      <a:pt x="37" y="1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0" name="Freeform 313"/>
              <p:cNvSpPr>
                <a:spLocks/>
              </p:cNvSpPr>
              <p:nvPr/>
            </p:nvSpPr>
            <p:spPr bwMode="auto">
              <a:xfrm>
                <a:off x="10578259" y="2294136"/>
                <a:ext cx="102004" cy="78033"/>
              </a:xfrm>
              <a:custGeom>
                <a:avLst/>
                <a:gdLst>
                  <a:gd name="T0" fmla="*/ 0 w 70"/>
                  <a:gd name="T1" fmla="*/ 0 h 55"/>
                  <a:gd name="T2" fmla="*/ 70 w 70"/>
                  <a:gd name="T3" fmla="*/ 0 h 55"/>
                  <a:gd name="T4" fmla="*/ 70 w 70"/>
                  <a:gd name="T5" fmla="*/ 55 h 55"/>
                  <a:gd name="T6" fmla="*/ 29 w 70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70" y="0"/>
                    </a:lnTo>
                    <a:lnTo>
                      <a:pt x="70" y="55"/>
                    </a:lnTo>
                    <a:lnTo>
                      <a:pt x="29" y="5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1" name="Freeform 314"/>
              <p:cNvSpPr>
                <a:spLocks/>
              </p:cNvSpPr>
              <p:nvPr/>
            </p:nvSpPr>
            <p:spPr bwMode="auto">
              <a:xfrm>
                <a:off x="10578259" y="2831853"/>
                <a:ext cx="115118" cy="200048"/>
              </a:xfrm>
              <a:custGeom>
                <a:avLst/>
                <a:gdLst>
                  <a:gd name="T0" fmla="*/ 41 w 79"/>
                  <a:gd name="T1" fmla="*/ 0 h 141"/>
                  <a:gd name="T2" fmla="*/ 79 w 79"/>
                  <a:gd name="T3" fmla="*/ 0 h 141"/>
                  <a:gd name="T4" fmla="*/ 79 w 79"/>
                  <a:gd name="T5" fmla="*/ 141 h 141"/>
                  <a:gd name="T6" fmla="*/ 0 w 79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41">
                    <a:moveTo>
                      <a:pt x="41" y="0"/>
                    </a:moveTo>
                    <a:lnTo>
                      <a:pt x="79" y="0"/>
                    </a:lnTo>
                    <a:lnTo>
                      <a:pt x="79" y="141"/>
                    </a:lnTo>
                    <a:lnTo>
                      <a:pt x="0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2" name="Freeform 315"/>
              <p:cNvSpPr>
                <a:spLocks/>
              </p:cNvSpPr>
              <p:nvPr/>
            </p:nvSpPr>
            <p:spPr bwMode="auto">
              <a:xfrm>
                <a:off x="10578259" y="2094087"/>
                <a:ext cx="132604" cy="100734"/>
              </a:xfrm>
              <a:custGeom>
                <a:avLst/>
                <a:gdLst>
                  <a:gd name="T0" fmla="*/ 0 w 91"/>
                  <a:gd name="T1" fmla="*/ 0 h 71"/>
                  <a:gd name="T2" fmla="*/ 91 w 91"/>
                  <a:gd name="T3" fmla="*/ 0 h 71"/>
                  <a:gd name="T4" fmla="*/ 91 w 91"/>
                  <a:gd name="T5" fmla="*/ 71 h 71"/>
                  <a:gd name="T6" fmla="*/ 0 w 91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71">
                    <a:moveTo>
                      <a:pt x="0" y="0"/>
                    </a:moveTo>
                    <a:lnTo>
                      <a:pt x="91" y="0"/>
                    </a:lnTo>
                    <a:lnTo>
                      <a:pt x="91" y="71"/>
                    </a:lnTo>
                    <a:lnTo>
                      <a:pt x="0" y="7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3" name="Freeform 316"/>
              <p:cNvSpPr>
                <a:spLocks/>
              </p:cNvSpPr>
              <p:nvPr/>
            </p:nvSpPr>
            <p:spPr bwMode="auto">
              <a:xfrm>
                <a:off x="10578259" y="4229352"/>
                <a:ext cx="157377" cy="235518"/>
              </a:xfrm>
              <a:custGeom>
                <a:avLst/>
                <a:gdLst>
                  <a:gd name="T0" fmla="*/ 0 w 108"/>
                  <a:gd name="T1" fmla="*/ 0 h 166"/>
                  <a:gd name="T2" fmla="*/ 108 w 108"/>
                  <a:gd name="T3" fmla="*/ 0 h 166"/>
                  <a:gd name="T4" fmla="*/ 108 w 108"/>
                  <a:gd name="T5" fmla="*/ 166 h 166"/>
                  <a:gd name="T6" fmla="*/ 0 w 10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6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166"/>
                    </a:lnTo>
                    <a:lnTo>
                      <a:pt x="0" y="1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4" name="Freeform 317"/>
              <p:cNvSpPr>
                <a:spLocks/>
              </p:cNvSpPr>
              <p:nvPr/>
            </p:nvSpPr>
            <p:spPr bwMode="auto">
              <a:xfrm>
                <a:off x="10578259" y="3663258"/>
                <a:ext cx="174863" cy="366045"/>
              </a:xfrm>
              <a:custGeom>
                <a:avLst/>
                <a:gdLst>
                  <a:gd name="T0" fmla="*/ 0 w 120"/>
                  <a:gd name="T1" fmla="*/ 0 h 258"/>
                  <a:gd name="T2" fmla="*/ 120 w 120"/>
                  <a:gd name="T3" fmla="*/ 0 h 258"/>
                  <a:gd name="T4" fmla="*/ 120 w 120"/>
                  <a:gd name="T5" fmla="*/ 258 h 258"/>
                  <a:gd name="T6" fmla="*/ 0 w 12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58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58"/>
                    </a:lnTo>
                    <a:lnTo>
                      <a:pt x="0" y="25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5" name="Freeform 318"/>
              <p:cNvSpPr>
                <a:spLocks/>
              </p:cNvSpPr>
              <p:nvPr/>
            </p:nvSpPr>
            <p:spPr bwMode="auto">
              <a:xfrm>
                <a:off x="10651118" y="1380441"/>
                <a:ext cx="126776" cy="767561"/>
              </a:xfrm>
              <a:custGeom>
                <a:avLst/>
                <a:gdLst>
                  <a:gd name="T0" fmla="*/ 0 w 87"/>
                  <a:gd name="T1" fmla="*/ 0 h 541"/>
                  <a:gd name="T2" fmla="*/ 87 w 87"/>
                  <a:gd name="T3" fmla="*/ 0 h 541"/>
                  <a:gd name="T4" fmla="*/ 87 w 87"/>
                  <a:gd name="T5" fmla="*/ 541 h 541"/>
                  <a:gd name="T6" fmla="*/ 41 w 87"/>
                  <a:gd name="T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541">
                    <a:moveTo>
                      <a:pt x="0" y="0"/>
                    </a:moveTo>
                    <a:lnTo>
                      <a:pt x="87" y="0"/>
                    </a:lnTo>
                    <a:lnTo>
                      <a:pt x="87" y="541"/>
                    </a:lnTo>
                    <a:lnTo>
                      <a:pt x="41" y="5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6" name="Freeform 319"/>
              <p:cNvSpPr>
                <a:spLocks/>
              </p:cNvSpPr>
              <p:nvPr/>
            </p:nvSpPr>
            <p:spPr bwMode="auto">
              <a:xfrm>
                <a:off x="10735636" y="3846281"/>
                <a:ext cx="67031" cy="500830"/>
              </a:xfrm>
              <a:custGeom>
                <a:avLst/>
                <a:gdLst>
                  <a:gd name="T0" fmla="*/ 12 w 46"/>
                  <a:gd name="T1" fmla="*/ 0 h 353"/>
                  <a:gd name="T2" fmla="*/ 46 w 46"/>
                  <a:gd name="T3" fmla="*/ 0 h 353"/>
                  <a:gd name="T4" fmla="*/ 46 w 46"/>
                  <a:gd name="T5" fmla="*/ 353 h 353"/>
                  <a:gd name="T6" fmla="*/ 0 w 46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53">
                    <a:moveTo>
                      <a:pt x="12" y="0"/>
                    </a:moveTo>
                    <a:lnTo>
                      <a:pt x="46" y="0"/>
                    </a:lnTo>
                    <a:lnTo>
                      <a:pt x="46" y="353"/>
                    </a:lnTo>
                    <a:lnTo>
                      <a:pt x="0" y="3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7" name="Freeform 320"/>
              <p:cNvSpPr>
                <a:spLocks/>
              </p:cNvSpPr>
              <p:nvPr/>
            </p:nvSpPr>
            <p:spPr bwMode="auto">
              <a:xfrm>
                <a:off x="10578259" y="2336699"/>
                <a:ext cx="253552" cy="293688"/>
              </a:xfrm>
              <a:custGeom>
                <a:avLst/>
                <a:gdLst>
                  <a:gd name="T0" fmla="*/ 70 w 174"/>
                  <a:gd name="T1" fmla="*/ 0 h 207"/>
                  <a:gd name="T2" fmla="*/ 174 w 174"/>
                  <a:gd name="T3" fmla="*/ 0 h 207"/>
                  <a:gd name="T4" fmla="*/ 174 w 174"/>
                  <a:gd name="T5" fmla="*/ 207 h 207"/>
                  <a:gd name="T6" fmla="*/ 0 w 17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207">
                    <a:moveTo>
                      <a:pt x="70" y="0"/>
                    </a:moveTo>
                    <a:lnTo>
                      <a:pt x="174" y="0"/>
                    </a:lnTo>
                    <a:lnTo>
                      <a:pt x="174" y="207"/>
                    </a:lnTo>
                    <a:lnTo>
                      <a:pt x="0" y="20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8" name="Freeform 321"/>
              <p:cNvSpPr>
                <a:spLocks/>
              </p:cNvSpPr>
              <p:nvPr/>
            </p:nvSpPr>
            <p:spPr bwMode="auto">
              <a:xfrm>
                <a:off x="10578259" y="2230290"/>
                <a:ext cx="284153" cy="35470"/>
              </a:xfrm>
              <a:custGeom>
                <a:avLst/>
                <a:gdLst>
                  <a:gd name="T0" fmla="*/ 0 w 195"/>
                  <a:gd name="T1" fmla="*/ 0 h 25"/>
                  <a:gd name="T2" fmla="*/ 195 w 195"/>
                  <a:gd name="T3" fmla="*/ 0 h 25"/>
                  <a:gd name="T4" fmla="*/ 195 w 195"/>
                  <a:gd name="T5" fmla="*/ 25 h 25"/>
                  <a:gd name="T6" fmla="*/ 0 w 195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25">
                    <a:moveTo>
                      <a:pt x="0" y="0"/>
                    </a:moveTo>
                    <a:lnTo>
                      <a:pt x="195" y="0"/>
                    </a:lnTo>
                    <a:lnTo>
                      <a:pt x="195" y="25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9" name="Freeform 322"/>
              <p:cNvSpPr>
                <a:spLocks/>
              </p:cNvSpPr>
              <p:nvPr/>
            </p:nvSpPr>
            <p:spPr bwMode="auto">
              <a:xfrm>
                <a:off x="10668605" y="3274512"/>
                <a:ext cx="230237" cy="825730"/>
              </a:xfrm>
              <a:custGeom>
                <a:avLst/>
                <a:gdLst>
                  <a:gd name="T0" fmla="*/ 0 w 158"/>
                  <a:gd name="T1" fmla="*/ 0 h 582"/>
                  <a:gd name="T2" fmla="*/ 158 w 158"/>
                  <a:gd name="T3" fmla="*/ 0 h 582"/>
                  <a:gd name="T4" fmla="*/ 158 w 158"/>
                  <a:gd name="T5" fmla="*/ 582 h 582"/>
                  <a:gd name="T6" fmla="*/ 92 w 158"/>
                  <a:gd name="T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82">
                    <a:moveTo>
                      <a:pt x="0" y="0"/>
                    </a:moveTo>
                    <a:lnTo>
                      <a:pt x="158" y="0"/>
                    </a:lnTo>
                    <a:lnTo>
                      <a:pt x="158" y="582"/>
                    </a:lnTo>
                    <a:lnTo>
                      <a:pt x="92" y="58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0" name="Freeform 323"/>
              <p:cNvSpPr>
                <a:spLocks/>
              </p:cNvSpPr>
              <p:nvPr/>
            </p:nvSpPr>
            <p:spPr bwMode="auto">
              <a:xfrm>
                <a:off x="10777895" y="1763512"/>
                <a:ext cx="199635" cy="483804"/>
              </a:xfrm>
              <a:custGeom>
                <a:avLst/>
                <a:gdLst>
                  <a:gd name="T0" fmla="*/ 0 w 137"/>
                  <a:gd name="T1" fmla="*/ 0 h 341"/>
                  <a:gd name="T2" fmla="*/ 137 w 137"/>
                  <a:gd name="T3" fmla="*/ 0 h 341"/>
                  <a:gd name="T4" fmla="*/ 137 w 137"/>
                  <a:gd name="T5" fmla="*/ 341 h 341"/>
                  <a:gd name="T6" fmla="*/ 58 w 137"/>
                  <a:gd name="T7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34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341"/>
                    </a:lnTo>
                    <a:lnTo>
                      <a:pt x="58" y="3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1" name="Freeform 324"/>
              <p:cNvSpPr>
                <a:spLocks/>
              </p:cNvSpPr>
              <p:nvPr/>
            </p:nvSpPr>
            <p:spPr bwMode="auto">
              <a:xfrm>
                <a:off x="10693378" y="2931168"/>
                <a:ext cx="375956" cy="756210"/>
              </a:xfrm>
              <a:custGeom>
                <a:avLst/>
                <a:gdLst>
                  <a:gd name="T0" fmla="*/ 0 w 258"/>
                  <a:gd name="T1" fmla="*/ 0 h 533"/>
                  <a:gd name="T2" fmla="*/ 258 w 258"/>
                  <a:gd name="T3" fmla="*/ 0 h 533"/>
                  <a:gd name="T4" fmla="*/ 258 w 258"/>
                  <a:gd name="T5" fmla="*/ 533 h 533"/>
                  <a:gd name="T6" fmla="*/ 141 w 258"/>
                  <a:gd name="T7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533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33"/>
                    </a:lnTo>
                    <a:lnTo>
                      <a:pt x="141" y="5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2" name="Freeform 325"/>
              <p:cNvSpPr>
                <a:spLocks/>
              </p:cNvSpPr>
              <p:nvPr/>
            </p:nvSpPr>
            <p:spPr bwMode="auto">
              <a:xfrm>
                <a:off x="10831811" y="2006123"/>
                <a:ext cx="697996" cy="478129"/>
              </a:xfrm>
              <a:custGeom>
                <a:avLst/>
                <a:gdLst>
                  <a:gd name="T0" fmla="*/ 100 w 479"/>
                  <a:gd name="T1" fmla="*/ 0 h 337"/>
                  <a:gd name="T2" fmla="*/ 479 w 479"/>
                  <a:gd name="T3" fmla="*/ 0 h 337"/>
                  <a:gd name="T4" fmla="*/ 479 w 479"/>
                  <a:gd name="T5" fmla="*/ 337 h 337"/>
                  <a:gd name="T6" fmla="*/ 0 w 479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337">
                    <a:moveTo>
                      <a:pt x="100" y="0"/>
                    </a:moveTo>
                    <a:lnTo>
                      <a:pt x="479" y="0"/>
                    </a:lnTo>
                    <a:lnTo>
                      <a:pt x="479" y="337"/>
                    </a:lnTo>
                    <a:lnTo>
                      <a:pt x="0" y="3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3" name="Freeform 326"/>
              <p:cNvSpPr>
                <a:spLocks/>
              </p:cNvSpPr>
              <p:nvPr/>
            </p:nvSpPr>
            <p:spPr bwMode="auto">
              <a:xfrm>
                <a:off x="11069334" y="2241640"/>
                <a:ext cx="762113" cy="1068342"/>
              </a:xfrm>
              <a:custGeom>
                <a:avLst/>
                <a:gdLst>
                  <a:gd name="T0" fmla="*/ 316 w 523"/>
                  <a:gd name="T1" fmla="*/ 0 h 753"/>
                  <a:gd name="T2" fmla="*/ 523 w 523"/>
                  <a:gd name="T3" fmla="*/ 0 h 753"/>
                  <a:gd name="T4" fmla="*/ 523 w 523"/>
                  <a:gd name="T5" fmla="*/ 753 h 753"/>
                  <a:gd name="T6" fmla="*/ 0 w 523"/>
                  <a:gd name="T7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753">
                    <a:moveTo>
                      <a:pt x="316" y="0"/>
                    </a:moveTo>
                    <a:lnTo>
                      <a:pt x="523" y="0"/>
                    </a:lnTo>
                    <a:lnTo>
                      <a:pt x="523" y="753"/>
                    </a:lnTo>
                    <a:lnTo>
                      <a:pt x="0" y="7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4" name="Line 327"/>
              <p:cNvSpPr>
                <a:spLocks noChangeShapeType="1"/>
              </p:cNvSpPr>
              <p:nvPr/>
            </p:nvSpPr>
            <p:spPr bwMode="auto">
              <a:xfrm>
                <a:off x="11831447" y="2772264"/>
                <a:ext cx="103460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5" name="Rectangle 398"/>
              <p:cNvSpPr>
                <a:spLocks noChangeArrowheads="1"/>
              </p:cNvSpPr>
              <p:nvPr/>
            </p:nvSpPr>
            <p:spPr bwMode="auto">
              <a:xfrm>
                <a:off x="10808496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6" name="Rectangle 399"/>
              <p:cNvSpPr>
                <a:spLocks noChangeArrowheads="1"/>
              </p:cNvSpPr>
              <p:nvPr/>
            </p:nvSpPr>
            <p:spPr bwMode="auto">
              <a:xfrm>
                <a:off x="11080992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400"/>
              <p:cNvSpPr>
                <a:spLocks noChangeArrowheads="1"/>
              </p:cNvSpPr>
              <p:nvPr/>
            </p:nvSpPr>
            <p:spPr bwMode="auto">
              <a:xfrm>
                <a:off x="11353487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401"/>
              <p:cNvSpPr>
                <a:spLocks noChangeArrowheads="1"/>
              </p:cNvSpPr>
              <p:nvPr/>
            </p:nvSpPr>
            <p:spPr bwMode="auto">
              <a:xfrm>
                <a:off x="11625983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402"/>
              <p:cNvSpPr>
                <a:spLocks noChangeArrowheads="1"/>
              </p:cNvSpPr>
              <p:nvPr/>
            </p:nvSpPr>
            <p:spPr bwMode="auto">
              <a:xfrm>
                <a:off x="11880992" y="4548577"/>
                <a:ext cx="107832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403"/>
              <p:cNvSpPr>
                <a:spLocks noChangeArrowheads="1"/>
              </p:cNvSpPr>
              <p:nvPr/>
            </p:nvSpPr>
            <p:spPr bwMode="auto">
              <a:xfrm>
                <a:off x="10814324" y="4653567"/>
                <a:ext cx="883061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sum of squares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404"/>
              <p:cNvSpPr>
                <a:spLocks noChangeArrowheads="1"/>
              </p:cNvSpPr>
              <p:nvPr/>
            </p:nvSpPr>
            <p:spPr bwMode="auto">
              <a:xfrm>
                <a:off x="11062048" y="1003046"/>
                <a:ext cx="387614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CONISS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408"/>
            <p:cNvSpPr>
              <a:spLocks noChangeArrowheads="1"/>
            </p:cNvSpPr>
            <p:nvPr/>
          </p:nvSpPr>
          <p:spPr bwMode="auto">
            <a:xfrm>
              <a:off x="815604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409"/>
            <p:cNvSpPr>
              <a:spLocks noChangeArrowheads="1"/>
            </p:cNvSpPr>
            <p:nvPr/>
          </p:nvSpPr>
          <p:spPr bwMode="auto">
            <a:xfrm>
              <a:off x="9085189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1874" r="80446" b="18233"/>
            <a:stretch/>
          </p:blipFill>
          <p:spPr bwMode="auto">
            <a:xfrm>
              <a:off x="43857" y="809823"/>
              <a:ext cx="896766" cy="376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" name="Line 287"/>
            <p:cNvSpPr>
              <a:spLocks noChangeShapeType="1"/>
            </p:cNvSpPr>
            <p:nvPr/>
          </p:nvSpPr>
          <p:spPr bwMode="auto">
            <a:xfrm flipV="1">
              <a:off x="7884368" y="1060907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CaixaDeTexto 384"/>
            <p:cNvSpPr txBox="1"/>
            <p:nvPr/>
          </p:nvSpPr>
          <p:spPr>
            <a:xfrm>
              <a:off x="7621736" y="1568204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III</a:t>
              </a:r>
              <a:endParaRPr lang="pt-BR" sz="1200" dirty="0"/>
            </a:p>
          </p:txBody>
        </p:sp>
        <p:sp>
          <p:nvSpPr>
            <p:cNvPr id="426" name="CaixaDeTexto 425"/>
            <p:cNvSpPr txBox="1"/>
            <p:nvPr/>
          </p:nvSpPr>
          <p:spPr>
            <a:xfrm>
              <a:off x="7640786" y="235991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</a:t>
              </a:r>
              <a:endParaRPr lang="pt-BR" sz="1200" dirty="0"/>
            </a:p>
          </p:txBody>
        </p:sp>
        <p:sp>
          <p:nvSpPr>
            <p:cNvPr id="427" name="CaixaDeTexto 426"/>
            <p:cNvSpPr txBox="1"/>
            <p:nvPr/>
          </p:nvSpPr>
          <p:spPr>
            <a:xfrm>
              <a:off x="7624544" y="300798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 smtClean="0"/>
                <a:t>Ib</a:t>
              </a:r>
              <a:endParaRPr lang="pt-BR" sz="1200" dirty="0"/>
            </a:p>
          </p:txBody>
        </p:sp>
        <p:sp>
          <p:nvSpPr>
            <p:cNvPr id="428" name="CaixaDeTexto 427"/>
            <p:cNvSpPr txBox="1"/>
            <p:nvPr/>
          </p:nvSpPr>
          <p:spPr>
            <a:xfrm>
              <a:off x="7621736" y="3944089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Ia</a:t>
              </a:r>
              <a:endParaRPr lang="pt-BR" sz="1200" dirty="0"/>
            </a:p>
          </p:txBody>
        </p:sp>
        <p:sp>
          <p:nvSpPr>
            <p:cNvPr id="429" name="Rectangle 397"/>
            <p:cNvSpPr>
              <a:spLocks noChangeArrowheads="1"/>
            </p:cNvSpPr>
            <p:nvPr/>
          </p:nvSpPr>
          <p:spPr bwMode="auto">
            <a:xfrm rot="18900000">
              <a:off x="7602852" y="598770"/>
              <a:ext cx="8928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Zonas polínicas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374"/>
            <p:cNvSpPr>
              <a:spLocks noChangeArrowheads="1"/>
            </p:cNvSpPr>
            <p:nvPr/>
          </p:nvSpPr>
          <p:spPr bwMode="auto">
            <a:xfrm rot="2885526">
              <a:off x="1698449" y="4635490"/>
              <a:ext cx="2404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CaixaDeTexto 388"/>
          <p:cNvSpPr txBox="1"/>
          <p:nvPr/>
        </p:nvSpPr>
        <p:spPr>
          <a:xfrm>
            <a:off x="179512" y="107340"/>
            <a:ext cx="56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Diagrama polínico testemunho MAC-C (Lagoa do Macuco)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3858" y="2757374"/>
            <a:ext cx="7749386" cy="1770296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4782051"/>
            <a:ext cx="8806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Zona polínica I (7700-4400 anos cal. AP):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Presença de raros grãos de </a:t>
            </a:r>
            <a:r>
              <a:rPr lang="pt-BR" i="1" dirty="0" err="1" smtClean="0"/>
              <a:t>Alnus</a:t>
            </a:r>
            <a:r>
              <a:rPr lang="pt-BR" dirty="0" smtClean="0"/>
              <a:t>, resultado de transporte aéreo de longa distância;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Grãos podem ser originados do sul do continente, transportados por massas de ar polar;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Inferida maior frequência e intensidade das frentes frias de origem polar durante esse período;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Outros estudos já sugeriram essa maior influência das frentes frias durante o Holoceno inferior (</a:t>
            </a:r>
            <a:r>
              <a:rPr lang="pt-BR" dirty="0" err="1" smtClean="0"/>
              <a:t>Ledru</a:t>
            </a:r>
            <a:r>
              <a:rPr lang="pt-BR" dirty="0" smtClean="0"/>
              <a:t> et al., 1998; Cruz et al., 2006a).</a:t>
            </a:r>
          </a:p>
        </p:txBody>
      </p:sp>
    </p:spTree>
    <p:extLst>
      <p:ext uri="{BB962C8B-B14F-4D97-AF65-F5344CB8AC3E}">
        <p14:creationId xmlns:p14="http://schemas.microsoft.com/office/powerpoint/2010/main" val="38295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upo 387"/>
          <p:cNvGrpSpPr/>
          <p:nvPr/>
        </p:nvGrpSpPr>
        <p:grpSpPr>
          <a:xfrm>
            <a:off x="43857" y="332656"/>
            <a:ext cx="9143558" cy="4527031"/>
            <a:chOff x="43857" y="224135"/>
            <a:chExt cx="9251076" cy="4608524"/>
          </a:xfrm>
        </p:grpSpPr>
        <p:sp>
          <p:nvSpPr>
            <p:cNvPr id="2194" name="Line 6"/>
            <p:cNvSpPr>
              <a:spLocks noChangeShapeType="1"/>
            </p:cNvSpPr>
            <p:nvPr/>
          </p:nvSpPr>
          <p:spPr bwMode="auto">
            <a:xfrm>
              <a:off x="1214876" y="2277110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5" name="Line 7"/>
            <p:cNvSpPr>
              <a:spLocks noChangeShapeType="1"/>
            </p:cNvSpPr>
            <p:nvPr/>
          </p:nvSpPr>
          <p:spPr bwMode="auto">
            <a:xfrm flipV="1">
              <a:off x="1214876" y="2692500"/>
              <a:ext cx="6669492" cy="315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6" name="Line 8"/>
            <p:cNvSpPr>
              <a:spLocks noChangeShapeType="1"/>
            </p:cNvSpPr>
            <p:nvPr/>
          </p:nvSpPr>
          <p:spPr bwMode="auto">
            <a:xfrm>
              <a:off x="1214876" y="3597995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7" name="Line 9"/>
            <p:cNvSpPr>
              <a:spLocks noChangeShapeType="1"/>
            </p:cNvSpPr>
            <p:nvPr/>
          </p:nvSpPr>
          <p:spPr bwMode="auto">
            <a:xfrm>
              <a:off x="1149302" y="1180394"/>
              <a:ext cx="0" cy="33327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8" name="Line 10"/>
            <p:cNvSpPr>
              <a:spLocks noChangeShapeType="1"/>
            </p:cNvSpPr>
            <p:nvPr/>
          </p:nvSpPr>
          <p:spPr bwMode="auto">
            <a:xfrm flipH="1">
              <a:off x="1112872" y="118039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9" name="Line 11"/>
            <p:cNvSpPr>
              <a:spLocks noChangeShapeType="1"/>
            </p:cNvSpPr>
            <p:nvPr/>
          </p:nvSpPr>
          <p:spPr bwMode="auto">
            <a:xfrm flipH="1">
              <a:off x="1112872" y="126268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0" name="Line 12"/>
            <p:cNvSpPr>
              <a:spLocks noChangeShapeType="1"/>
            </p:cNvSpPr>
            <p:nvPr/>
          </p:nvSpPr>
          <p:spPr bwMode="auto">
            <a:xfrm flipH="1">
              <a:off x="1112872" y="134497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1" name="Line 13"/>
            <p:cNvSpPr>
              <a:spLocks noChangeShapeType="1"/>
            </p:cNvSpPr>
            <p:nvPr/>
          </p:nvSpPr>
          <p:spPr bwMode="auto">
            <a:xfrm flipH="1">
              <a:off x="1112872" y="142726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2" name="Line 14"/>
            <p:cNvSpPr>
              <a:spLocks noChangeShapeType="1"/>
            </p:cNvSpPr>
            <p:nvPr/>
          </p:nvSpPr>
          <p:spPr bwMode="auto">
            <a:xfrm flipH="1">
              <a:off x="1112872" y="151096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3" name="Line 15"/>
            <p:cNvSpPr>
              <a:spLocks noChangeShapeType="1"/>
            </p:cNvSpPr>
            <p:nvPr/>
          </p:nvSpPr>
          <p:spPr bwMode="auto">
            <a:xfrm flipH="1">
              <a:off x="1112872" y="159325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4" name="Line 16"/>
            <p:cNvSpPr>
              <a:spLocks noChangeShapeType="1"/>
            </p:cNvSpPr>
            <p:nvPr/>
          </p:nvSpPr>
          <p:spPr bwMode="auto">
            <a:xfrm flipH="1">
              <a:off x="1112872" y="167554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5" name="Line 17"/>
            <p:cNvSpPr>
              <a:spLocks noChangeShapeType="1"/>
            </p:cNvSpPr>
            <p:nvPr/>
          </p:nvSpPr>
          <p:spPr bwMode="auto">
            <a:xfrm flipH="1">
              <a:off x="1112872" y="176351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6" name="Line 18"/>
            <p:cNvSpPr>
              <a:spLocks noChangeShapeType="1"/>
            </p:cNvSpPr>
            <p:nvPr/>
          </p:nvSpPr>
          <p:spPr bwMode="auto">
            <a:xfrm flipH="1">
              <a:off x="1112872" y="184580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7" name="Line 19"/>
            <p:cNvSpPr>
              <a:spLocks noChangeShapeType="1"/>
            </p:cNvSpPr>
            <p:nvPr/>
          </p:nvSpPr>
          <p:spPr bwMode="auto">
            <a:xfrm flipH="1">
              <a:off x="1112872" y="192951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8" name="Line 20"/>
            <p:cNvSpPr>
              <a:spLocks noChangeShapeType="1"/>
            </p:cNvSpPr>
            <p:nvPr/>
          </p:nvSpPr>
          <p:spPr bwMode="auto">
            <a:xfrm flipH="1">
              <a:off x="1112872" y="201179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9" name="Line 21"/>
            <p:cNvSpPr>
              <a:spLocks noChangeShapeType="1"/>
            </p:cNvSpPr>
            <p:nvPr/>
          </p:nvSpPr>
          <p:spPr bwMode="auto">
            <a:xfrm flipH="1">
              <a:off x="1112872" y="209408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0" name="Line 22"/>
            <p:cNvSpPr>
              <a:spLocks noChangeShapeType="1"/>
            </p:cNvSpPr>
            <p:nvPr/>
          </p:nvSpPr>
          <p:spPr bwMode="auto">
            <a:xfrm flipH="1">
              <a:off x="1112872" y="217637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1" name="Line 23"/>
            <p:cNvSpPr>
              <a:spLocks noChangeShapeType="1"/>
            </p:cNvSpPr>
            <p:nvPr/>
          </p:nvSpPr>
          <p:spPr bwMode="auto">
            <a:xfrm flipH="1">
              <a:off x="1112872" y="226576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2" name="Line 24"/>
            <p:cNvSpPr>
              <a:spLocks noChangeShapeType="1"/>
            </p:cNvSpPr>
            <p:nvPr/>
          </p:nvSpPr>
          <p:spPr bwMode="auto">
            <a:xfrm flipH="1">
              <a:off x="1112872" y="234804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3" name="Line 25"/>
            <p:cNvSpPr>
              <a:spLocks noChangeShapeType="1"/>
            </p:cNvSpPr>
            <p:nvPr/>
          </p:nvSpPr>
          <p:spPr bwMode="auto">
            <a:xfrm flipH="1">
              <a:off x="1112872" y="243033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4" name="Line 26"/>
            <p:cNvSpPr>
              <a:spLocks noChangeShapeType="1"/>
            </p:cNvSpPr>
            <p:nvPr/>
          </p:nvSpPr>
          <p:spPr bwMode="auto">
            <a:xfrm flipH="1">
              <a:off x="1112872" y="251262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5" name="Line 27"/>
            <p:cNvSpPr>
              <a:spLocks noChangeShapeType="1"/>
            </p:cNvSpPr>
            <p:nvPr/>
          </p:nvSpPr>
          <p:spPr bwMode="auto">
            <a:xfrm flipH="1">
              <a:off x="1112872" y="25949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6" name="Line 28"/>
            <p:cNvSpPr>
              <a:spLocks noChangeShapeType="1"/>
            </p:cNvSpPr>
            <p:nvPr/>
          </p:nvSpPr>
          <p:spPr bwMode="auto">
            <a:xfrm flipH="1">
              <a:off x="1112872" y="267862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7" name="Line 29"/>
            <p:cNvSpPr>
              <a:spLocks noChangeShapeType="1"/>
            </p:cNvSpPr>
            <p:nvPr/>
          </p:nvSpPr>
          <p:spPr bwMode="auto">
            <a:xfrm flipH="1">
              <a:off x="1112872" y="276091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8" name="Line 30"/>
            <p:cNvSpPr>
              <a:spLocks noChangeShapeType="1"/>
            </p:cNvSpPr>
            <p:nvPr/>
          </p:nvSpPr>
          <p:spPr bwMode="auto">
            <a:xfrm flipH="1">
              <a:off x="1112872" y="284887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9" name="Line 31"/>
            <p:cNvSpPr>
              <a:spLocks noChangeShapeType="1"/>
            </p:cNvSpPr>
            <p:nvPr/>
          </p:nvSpPr>
          <p:spPr bwMode="auto">
            <a:xfrm flipH="1">
              <a:off x="1112872" y="293116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0" name="Line 32"/>
            <p:cNvSpPr>
              <a:spLocks noChangeShapeType="1"/>
            </p:cNvSpPr>
            <p:nvPr/>
          </p:nvSpPr>
          <p:spPr bwMode="auto">
            <a:xfrm flipH="1">
              <a:off x="1112872" y="301487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1" name="Line 33"/>
            <p:cNvSpPr>
              <a:spLocks noChangeShapeType="1"/>
            </p:cNvSpPr>
            <p:nvPr/>
          </p:nvSpPr>
          <p:spPr bwMode="auto">
            <a:xfrm flipH="1">
              <a:off x="1112872" y="309716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2" name="Line 34"/>
            <p:cNvSpPr>
              <a:spLocks noChangeShapeType="1"/>
            </p:cNvSpPr>
            <p:nvPr/>
          </p:nvSpPr>
          <p:spPr bwMode="auto">
            <a:xfrm flipH="1">
              <a:off x="1112872" y="317945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3" name="Line 35"/>
            <p:cNvSpPr>
              <a:spLocks noChangeShapeType="1"/>
            </p:cNvSpPr>
            <p:nvPr/>
          </p:nvSpPr>
          <p:spPr bwMode="auto">
            <a:xfrm flipH="1">
              <a:off x="1112872" y="326174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" name="Line 36"/>
            <p:cNvSpPr>
              <a:spLocks noChangeShapeType="1"/>
            </p:cNvSpPr>
            <p:nvPr/>
          </p:nvSpPr>
          <p:spPr bwMode="auto">
            <a:xfrm flipH="1">
              <a:off x="1112872" y="334545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5" name="Line 37"/>
            <p:cNvSpPr>
              <a:spLocks noChangeShapeType="1"/>
            </p:cNvSpPr>
            <p:nvPr/>
          </p:nvSpPr>
          <p:spPr bwMode="auto">
            <a:xfrm flipH="1">
              <a:off x="1112872" y="34334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6" name="Line 38"/>
            <p:cNvSpPr>
              <a:spLocks noChangeShapeType="1"/>
            </p:cNvSpPr>
            <p:nvPr/>
          </p:nvSpPr>
          <p:spPr bwMode="auto">
            <a:xfrm flipH="1">
              <a:off x="1112872" y="351570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7" name="Line 39"/>
            <p:cNvSpPr>
              <a:spLocks noChangeShapeType="1"/>
            </p:cNvSpPr>
            <p:nvPr/>
          </p:nvSpPr>
          <p:spPr bwMode="auto">
            <a:xfrm flipH="1">
              <a:off x="1112872" y="359799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8" name="Line 40"/>
            <p:cNvSpPr>
              <a:spLocks noChangeShapeType="1"/>
            </p:cNvSpPr>
            <p:nvPr/>
          </p:nvSpPr>
          <p:spPr bwMode="auto">
            <a:xfrm flipH="1">
              <a:off x="1112872" y="368028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9" name="Line 41"/>
            <p:cNvSpPr>
              <a:spLocks noChangeShapeType="1"/>
            </p:cNvSpPr>
            <p:nvPr/>
          </p:nvSpPr>
          <p:spPr bwMode="auto">
            <a:xfrm flipH="1">
              <a:off x="1112872" y="376399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0" name="Line 42"/>
            <p:cNvSpPr>
              <a:spLocks noChangeShapeType="1"/>
            </p:cNvSpPr>
            <p:nvPr/>
          </p:nvSpPr>
          <p:spPr bwMode="auto">
            <a:xfrm flipH="1">
              <a:off x="1112872" y="384628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1" name="Line 43"/>
            <p:cNvSpPr>
              <a:spLocks noChangeShapeType="1"/>
            </p:cNvSpPr>
            <p:nvPr/>
          </p:nvSpPr>
          <p:spPr bwMode="auto">
            <a:xfrm flipH="1">
              <a:off x="1112872" y="392857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2" name="Line 44"/>
            <p:cNvSpPr>
              <a:spLocks noChangeShapeType="1"/>
            </p:cNvSpPr>
            <p:nvPr/>
          </p:nvSpPr>
          <p:spPr bwMode="auto">
            <a:xfrm flipH="1">
              <a:off x="1112872" y="401653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3" name="Line 45"/>
            <p:cNvSpPr>
              <a:spLocks noChangeShapeType="1"/>
            </p:cNvSpPr>
            <p:nvPr/>
          </p:nvSpPr>
          <p:spPr bwMode="auto">
            <a:xfrm flipH="1">
              <a:off x="1112872" y="410024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4" name="Line 46"/>
            <p:cNvSpPr>
              <a:spLocks noChangeShapeType="1"/>
            </p:cNvSpPr>
            <p:nvPr/>
          </p:nvSpPr>
          <p:spPr bwMode="auto">
            <a:xfrm flipH="1">
              <a:off x="1112872" y="418253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5" name="Line 47"/>
            <p:cNvSpPr>
              <a:spLocks noChangeShapeType="1"/>
            </p:cNvSpPr>
            <p:nvPr/>
          </p:nvSpPr>
          <p:spPr bwMode="auto">
            <a:xfrm flipH="1">
              <a:off x="1112872" y="426482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6" name="Line 48"/>
            <p:cNvSpPr>
              <a:spLocks noChangeShapeType="1"/>
            </p:cNvSpPr>
            <p:nvPr/>
          </p:nvSpPr>
          <p:spPr bwMode="auto">
            <a:xfrm flipH="1">
              <a:off x="1112872" y="434711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7" name="Line 49"/>
            <p:cNvSpPr>
              <a:spLocks noChangeShapeType="1"/>
            </p:cNvSpPr>
            <p:nvPr/>
          </p:nvSpPr>
          <p:spPr bwMode="auto">
            <a:xfrm flipH="1">
              <a:off x="1112872" y="442940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8" name="Line 50"/>
            <p:cNvSpPr>
              <a:spLocks noChangeShapeType="1"/>
            </p:cNvSpPr>
            <p:nvPr/>
          </p:nvSpPr>
          <p:spPr bwMode="auto">
            <a:xfrm flipH="1">
              <a:off x="1112872" y="451310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9" name="Line 51"/>
            <p:cNvSpPr>
              <a:spLocks noChangeShapeType="1"/>
            </p:cNvSpPr>
            <p:nvPr/>
          </p:nvSpPr>
          <p:spPr bwMode="auto">
            <a:xfrm>
              <a:off x="1214876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0" name="Line 52"/>
            <p:cNvSpPr>
              <a:spLocks noChangeShapeType="1"/>
            </p:cNvSpPr>
            <p:nvPr/>
          </p:nvSpPr>
          <p:spPr bwMode="auto">
            <a:xfrm>
              <a:off x="1214876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1" name="Line 53"/>
            <p:cNvSpPr>
              <a:spLocks noChangeShapeType="1"/>
            </p:cNvSpPr>
            <p:nvPr/>
          </p:nvSpPr>
          <p:spPr bwMode="auto">
            <a:xfrm>
              <a:off x="128190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2" name="Line 54"/>
            <p:cNvSpPr>
              <a:spLocks noChangeShapeType="1"/>
            </p:cNvSpPr>
            <p:nvPr/>
          </p:nvSpPr>
          <p:spPr bwMode="auto">
            <a:xfrm>
              <a:off x="128190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3" name="Line 55"/>
            <p:cNvSpPr>
              <a:spLocks noChangeShapeType="1"/>
            </p:cNvSpPr>
            <p:nvPr/>
          </p:nvSpPr>
          <p:spPr bwMode="auto">
            <a:xfrm>
              <a:off x="13489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4" name="Line 56"/>
            <p:cNvSpPr>
              <a:spLocks noChangeShapeType="1"/>
            </p:cNvSpPr>
            <p:nvPr/>
          </p:nvSpPr>
          <p:spPr bwMode="auto">
            <a:xfrm>
              <a:off x="134893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5" name="Line 57"/>
            <p:cNvSpPr>
              <a:spLocks noChangeShapeType="1"/>
            </p:cNvSpPr>
            <p:nvPr/>
          </p:nvSpPr>
          <p:spPr bwMode="auto">
            <a:xfrm>
              <a:off x="141596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6" name="Line 58"/>
            <p:cNvSpPr>
              <a:spLocks noChangeShapeType="1"/>
            </p:cNvSpPr>
            <p:nvPr/>
          </p:nvSpPr>
          <p:spPr bwMode="auto">
            <a:xfrm>
              <a:off x="141596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7" name="Line 59"/>
            <p:cNvSpPr>
              <a:spLocks noChangeShapeType="1"/>
            </p:cNvSpPr>
            <p:nvPr/>
          </p:nvSpPr>
          <p:spPr bwMode="auto">
            <a:xfrm>
              <a:off x="148737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8" name="Line 60"/>
            <p:cNvSpPr>
              <a:spLocks noChangeShapeType="1"/>
            </p:cNvSpPr>
            <p:nvPr/>
          </p:nvSpPr>
          <p:spPr bwMode="auto">
            <a:xfrm>
              <a:off x="148737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9" name="Line 61"/>
            <p:cNvSpPr>
              <a:spLocks noChangeShapeType="1"/>
            </p:cNvSpPr>
            <p:nvPr/>
          </p:nvSpPr>
          <p:spPr bwMode="auto">
            <a:xfrm>
              <a:off x="155440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0" name="Line 62"/>
            <p:cNvSpPr>
              <a:spLocks noChangeShapeType="1"/>
            </p:cNvSpPr>
            <p:nvPr/>
          </p:nvSpPr>
          <p:spPr bwMode="auto">
            <a:xfrm>
              <a:off x="155440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1" name="Line 63"/>
            <p:cNvSpPr>
              <a:spLocks noChangeShapeType="1"/>
            </p:cNvSpPr>
            <p:nvPr/>
          </p:nvSpPr>
          <p:spPr bwMode="auto">
            <a:xfrm>
              <a:off x="16214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2" name="Line 64"/>
            <p:cNvSpPr>
              <a:spLocks noChangeShapeType="1"/>
            </p:cNvSpPr>
            <p:nvPr/>
          </p:nvSpPr>
          <p:spPr bwMode="auto">
            <a:xfrm>
              <a:off x="16214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" name="Freeform 65"/>
            <p:cNvSpPr>
              <a:spLocks/>
            </p:cNvSpPr>
            <p:nvPr/>
          </p:nvSpPr>
          <p:spPr bwMode="auto">
            <a:xfrm>
              <a:off x="1214876" y="1161949"/>
              <a:ext cx="358470" cy="3302920"/>
            </a:xfrm>
            <a:custGeom>
              <a:avLst/>
              <a:gdLst>
                <a:gd name="T0" fmla="*/ 0 w 246"/>
                <a:gd name="T1" fmla="*/ 0 h 2328"/>
                <a:gd name="T2" fmla="*/ 246 w 246"/>
                <a:gd name="T3" fmla="*/ 0 h 2328"/>
                <a:gd name="T4" fmla="*/ 54 w 246"/>
                <a:gd name="T5" fmla="*/ 92 h 2328"/>
                <a:gd name="T6" fmla="*/ 34 w 246"/>
                <a:gd name="T7" fmla="*/ 187 h 2328"/>
                <a:gd name="T8" fmla="*/ 25 w 246"/>
                <a:gd name="T9" fmla="*/ 283 h 2328"/>
                <a:gd name="T10" fmla="*/ 9 w 246"/>
                <a:gd name="T11" fmla="*/ 374 h 2328"/>
                <a:gd name="T12" fmla="*/ 17 w 246"/>
                <a:gd name="T13" fmla="*/ 470 h 2328"/>
                <a:gd name="T14" fmla="*/ 17 w 246"/>
                <a:gd name="T15" fmla="*/ 566 h 2328"/>
                <a:gd name="T16" fmla="*/ 9 w 246"/>
                <a:gd name="T17" fmla="*/ 657 h 2328"/>
                <a:gd name="T18" fmla="*/ 42 w 246"/>
                <a:gd name="T19" fmla="*/ 728 h 2328"/>
                <a:gd name="T20" fmla="*/ 63 w 246"/>
                <a:gd name="T21" fmla="*/ 753 h 2328"/>
                <a:gd name="T22" fmla="*/ 46 w 246"/>
                <a:gd name="T23" fmla="*/ 778 h 2328"/>
                <a:gd name="T24" fmla="*/ 104 w 246"/>
                <a:gd name="T25" fmla="*/ 798 h 2328"/>
                <a:gd name="T26" fmla="*/ 59 w 246"/>
                <a:gd name="T27" fmla="*/ 823 h 2328"/>
                <a:gd name="T28" fmla="*/ 42 w 246"/>
                <a:gd name="T29" fmla="*/ 844 h 2328"/>
                <a:gd name="T30" fmla="*/ 38 w 246"/>
                <a:gd name="T31" fmla="*/ 869 h 2328"/>
                <a:gd name="T32" fmla="*/ 63 w 246"/>
                <a:gd name="T33" fmla="*/ 1035 h 2328"/>
                <a:gd name="T34" fmla="*/ 17 w 246"/>
                <a:gd name="T35" fmla="*/ 1127 h 2328"/>
                <a:gd name="T36" fmla="*/ 17 w 246"/>
                <a:gd name="T37" fmla="*/ 1223 h 2328"/>
                <a:gd name="T38" fmla="*/ 9 w 246"/>
                <a:gd name="T39" fmla="*/ 1318 h 2328"/>
                <a:gd name="T40" fmla="*/ 17 w 246"/>
                <a:gd name="T41" fmla="*/ 1410 h 2328"/>
                <a:gd name="T42" fmla="*/ 17 w 246"/>
                <a:gd name="T43" fmla="*/ 1505 h 2328"/>
                <a:gd name="T44" fmla="*/ 5 w 246"/>
                <a:gd name="T45" fmla="*/ 1622 h 2328"/>
                <a:gd name="T46" fmla="*/ 5 w 246"/>
                <a:gd name="T47" fmla="*/ 1763 h 2328"/>
                <a:gd name="T48" fmla="*/ 5 w 246"/>
                <a:gd name="T49" fmla="*/ 2021 h 2328"/>
                <a:gd name="T50" fmla="*/ 0 w 246"/>
                <a:gd name="T51" fmla="*/ 2162 h 2328"/>
                <a:gd name="T52" fmla="*/ 0 w 246"/>
                <a:gd name="T53" fmla="*/ 2328 h 2328"/>
                <a:gd name="T54" fmla="*/ 0 w 246"/>
                <a:gd name="T55" fmla="*/ 2328 h 2328"/>
                <a:gd name="T56" fmla="*/ 0 w 246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328">
                  <a:moveTo>
                    <a:pt x="0" y="0"/>
                  </a:moveTo>
                  <a:lnTo>
                    <a:pt x="246" y="0"/>
                  </a:lnTo>
                  <a:lnTo>
                    <a:pt x="54" y="92"/>
                  </a:lnTo>
                  <a:lnTo>
                    <a:pt x="34" y="187"/>
                  </a:lnTo>
                  <a:lnTo>
                    <a:pt x="25" y="283"/>
                  </a:lnTo>
                  <a:lnTo>
                    <a:pt x="9" y="374"/>
                  </a:lnTo>
                  <a:lnTo>
                    <a:pt x="17" y="470"/>
                  </a:lnTo>
                  <a:lnTo>
                    <a:pt x="17" y="566"/>
                  </a:lnTo>
                  <a:lnTo>
                    <a:pt x="9" y="657"/>
                  </a:lnTo>
                  <a:lnTo>
                    <a:pt x="42" y="728"/>
                  </a:lnTo>
                  <a:lnTo>
                    <a:pt x="63" y="753"/>
                  </a:lnTo>
                  <a:lnTo>
                    <a:pt x="46" y="778"/>
                  </a:lnTo>
                  <a:lnTo>
                    <a:pt x="104" y="798"/>
                  </a:lnTo>
                  <a:lnTo>
                    <a:pt x="59" y="823"/>
                  </a:lnTo>
                  <a:lnTo>
                    <a:pt x="42" y="844"/>
                  </a:lnTo>
                  <a:lnTo>
                    <a:pt x="38" y="869"/>
                  </a:lnTo>
                  <a:lnTo>
                    <a:pt x="63" y="1035"/>
                  </a:lnTo>
                  <a:lnTo>
                    <a:pt x="17" y="1127"/>
                  </a:lnTo>
                  <a:lnTo>
                    <a:pt x="17" y="1223"/>
                  </a:lnTo>
                  <a:lnTo>
                    <a:pt x="9" y="1318"/>
                  </a:lnTo>
                  <a:lnTo>
                    <a:pt x="17" y="1410"/>
                  </a:lnTo>
                  <a:lnTo>
                    <a:pt x="17" y="1505"/>
                  </a:lnTo>
                  <a:lnTo>
                    <a:pt x="5" y="1622"/>
                  </a:lnTo>
                  <a:lnTo>
                    <a:pt x="5" y="1763"/>
                  </a:lnTo>
                  <a:lnTo>
                    <a:pt x="5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" name="Line 66"/>
            <p:cNvSpPr>
              <a:spLocks noChangeShapeType="1"/>
            </p:cNvSpPr>
            <p:nvPr/>
          </p:nvSpPr>
          <p:spPr bwMode="auto">
            <a:xfrm flipV="1">
              <a:off x="1214876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" name="Line 67"/>
            <p:cNvSpPr>
              <a:spLocks noChangeShapeType="1"/>
            </p:cNvSpPr>
            <p:nvPr/>
          </p:nvSpPr>
          <p:spPr bwMode="auto">
            <a:xfrm flipV="1">
              <a:off x="1214876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6" name="Line 68"/>
            <p:cNvSpPr>
              <a:spLocks noChangeShapeType="1"/>
            </p:cNvSpPr>
            <p:nvPr/>
          </p:nvSpPr>
          <p:spPr bwMode="auto">
            <a:xfrm flipV="1">
              <a:off x="1214876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7" name="Line 69"/>
            <p:cNvSpPr>
              <a:spLocks noChangeShapeType="1"/>
            </p:cNvSpPr>
            <p:nvPr/>
          </p:nvSpPr>
          <p:spPr bwMode="auto">
            <a:xfrm>
              <a:off x="1688465" y="4500339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8" name="Line 70"/>
            <p:cNvSpPr>
              <a:spLocks noChangeShapeType="1"/>
            </p:cNvSpPr>
            <p:nvPr/>
          </p:nvSpPr>
          <p:spPr bwMode="auto">
            <a:xfrm>
              <a:off x="1688465" y="1126480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9" name="Line 71"/>
            <p:cNvSpPr>
              <a:spLocks noChangeShapeType="1"/>
            </p:cNvSpPr>
            <p:nvPr/>
          </p:nvSpPr>
          <p:spPr bwMode="auto">
            <a:xfrm>
              <a:off x="17540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0" name="Line 72"/>
            <p:cNvSpPr>
              <a:spLocks noChangeShapeType="1"/>
            </p:cNvSpPr>
            <p:nvPr/>
          </p:nvSpPr>
          <p:spPr bwMode="auto">
            <a:xfrm>
              <a:off x="175403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1" name="Line 73"/>
            <p:cNvSpPr>
              <a:spLocks noChangeShapeType="1"/>
            </p:cNvSpPr>
            <p:nvPr/>
          </p:nvSpPr>
          <p:spPr bwMode="auto">
            <a:xfrm>
              <a:off x="182689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2" name="Line 74"/>
            <p:cNvSpPr>
              <a:spLocks noChangeShapeType="1"/>
            </p:cNvSpPr>
            <p:nvPr/>
          </p:nvSpPr>
          <p:spPr bwMode="auto">
            <a:xfrm>
              <a:off x="182689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3" name="Freeform 75"/>
            <p:cNvSpPr>
              <a:spLocks/>
            </p:cNvSpPr>
            <p:nvPr/>
          </p:nvSpPr>
          <p:spPr bwMode="auto">
            <a:xfrm>
              <a:off x="1688465" y="1161949"/>
              <a:ext cx="5829" cy="3302920"/>
            </a:xfrm>
            <a:custGeom>
              <a:avLst/>
              <a:gdLst>
                <a:gd name="T0" fmla="*/ 0 w 4"/>
                <a:gd name="T1" fmla="*/ 0 h 2328"/>
                <a:gd name="T2" fmla="*/ 0 w 4"/>
                <a:gd name="T3" fmla="*/ 0 h 2328"/>
                <a:gd name="T4" fmla="*/ 0 w 4"/>
                <a:gd name="T5" fmla="*/ 92 h 2328"/>
                <a:gd name="T6" fmla="*/ 0 w 4"/>
                <a:gd name="T7" fmla="*/ 187 h 2328"/>
                <a:gd name="T8" fmla="*/ 0 w 4"/>
                <a:gd name="T9" fmla="*/ 283 h 2328"/>
                <a:gd name="T10" fmla="*/ 0 w 4"/>
                <a:gd name="T11" fmla="*/ 374 h 2328"/>
                <a:gd name="T12" fmla="*/ 0 w 4"/>
                <a:gd name="T13" fmla="*/ 470 h 2328"/>
                <a:gd name="T14" fmla="*/ 0 w 4"/>
                <a:gd name="T15" fmla="*/ 566 h 2328"/>
                <a:gd name="T16" fmla="*/ 0 w 4"/>
                <a:gd name="T17" fmla="*/ 657 h 2328"/>
                <a:gd name="T18" fmla="*/ 0 w 4"/>
                <a:gd name="T19" fmla="*/ 728 h 2328"/>
                <a:gd name="T20" fmla="*/ 0 w 4"/>
                <a:gd name="T21" fmla="*/ 753 h 2328"/>
                <a:gd name="T22" fmla="*/ 0 w 4"/>
                <a:gd name="T23" fmla="*/ 778 h 2328"/>
                <a:gd name="T24" fmla="*/ 0 w 4"/>
                <a:gd name="T25" fmla="*/ 798 h 2328"/>
                <a:gd name="T26" fmla="*/ 0 w 4"/>
                <a:gd name="T27" fmla="*/ 823 h 2328"/>
                <a:gd name="T28" fmla="*/ 0 w 4"/>
                <a:gd name="T29" fmla="*/ 844 h 2328"/>
                <a:gd name="T30" fmla="*/ 0 w 4"/>
                <a:gd name="T31" fmla="*/ 869 h 2328"/>
                <a:gd name="T32" fmla="*/ 0 w 4"/>
                <a:gd name="T33" fmla="*/ 1035 h 2328"/>
                <a:gd name="T34" fmla="*/ 0 w 4"/>
                <a:gd name="T35" fmla="*/ 1127 h 2328"/>
                <a:gd name="T36" fmla="*/ 0 w 4"/>
                <a:gd name="T37" fmla="*/ 1223 h 2328"/>
                <a:gd name="T38" fmla="*/ 0 w 4"/>
                <a:gd name="T39" fmla="*/ 1318 h 2328"/>
                <a:gd name="T40" fmla="*/ 0 w 4"/>
                <a:gd name="T41" fmla="*/ 1410 h 2328"/>
                <a:gd name="T42" fmla="*/ 0 w 4"/>
                <a:gd name="T43" fmla="*/ 1505 h 2328"/>
                <a:gd name="T44" fmla="*/ 4 w 4"/>
                <a:gd name="T45" fmla="*/ 1622 h 2328"/>
                <a:gd name="T46" fmla="*/ 0 w 4"/>
                <a:gd name="T47" fmla="*/ 1763 h 2328"/>
                <a:gd name="T48" fmla="*/ 4 w 4"/>
                <a:gd name="T49" fmla="*/ 2021 h 2328"/>
                <a:gd name="T50" fmla="*/ 0 w 4"/>
                <a:gd name="T51" fmla="*/ 2162 h 2328"/>
                <a:gd name="T52" fmla="*/ 0 w 4"/>
                <a:gd name="T53" fmla="*/ 2328 h 2328"/>
                <a:gd name="T54" fmla="*/ 0 w 4"/>
                <a:gd name="T55" fmla="*/ 2328 h 2328"/>
                <a:gd name="T56" fmla="*/ 0 w 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" y="1622"/>
                  </a:lnTo>
                  <a:lnTo>
                    <a:pt x="0" y="1763"/>
                  </a:lnTo>
                  <a:lnTo>
                    <a:pt x="4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4" name="Freeform 76"/>
            <p:cNvSpPr>
              <a:spLocks/>
            </p:cNvSpPr>
            <p:nvPr/>
          </p:nvSpPr>
          <p:spPr bwMode="auto">
            <a:xfrm>
              <a:off x="1688465" y="1161949"/>
              <a:ext cx="72860" cy="3302920"/>
            </a:xfrm>
            <a:custGeom>
              <a:avLst/>
              <a:gdLst>
                <a:gd name="T0" fmla="*/ 0 w 50"/>
                <a:gd name="T1" fmla="*/ 0 h 2328"/>
                <a:gd name="T2" fmla="*/ 0 w 50"/>
                <a:gd name="T3" fmla="*/ 0 h 2328"/>
                <a:gd name="T4" fmla="*/ 0 w 50"/>
                <a:gd name="T5" fmla="*/ 92 h 2328"/>
                <a:gd name="T6" fmla="*/ 0 w 50"/>
                <a:gd name="T7" fmla="*/ 187 h 2328"/>
                <a:gd name="T8" fmla="*/ 0 w 50"/>
                <a:gd name="T9" fmla="*/ 283 h 2328"/>
                <a:gd name="T10" fmla="*/ 0 w 50"/>
                <a:gd name="T11" fmla="*/ 374 h 2328"/>
                <a:gd name="T12" fmla="*/ 0 w 50"/>
                <a:gd name="T13" fmla="*/ 470 h 2328"/>
                <a:gd name="T14" fmla="*/ 0 w 50"/>
                <a:gd name="T15" fmla="*/ 566 h 2328"/>
                <a:gd name="T16" fmla="*/ 0 w 50"/>
                <a:gd name="T17" fmla="*/ 657 h 2328"/>
                <a:gd name="T18" fmla="*/ 0 w 50"/>
                <a:gd name="T19" fmla="*/ 728 h 2328"/>
                <a:gd name="T20" fmla="*/ 0 w 50"/>
                <a:gd name="T21" fmla="*/ 753 h 2328"/>
                <a:gd name="T22" fmla="*/ 0 w 50"/>
                <a:gd name="T23" fmla="*/ 778 h 2328"/>
                <a:gd name="T24" fmla="*/ 0 w 50"/>
                <a:gd name="T25" fmla="*/ 798 h 2328"/>
                <a:gd name="T26" fmla="*/ 0 w 50"/>
                <a:gd name="T27" fmla="*/ 823 h 2328"/>
                <a:gd name="T28" fmla="*/ 0 w 50"/>
                <a:gd name="T29" fmla="*/ 844 h 2328"/>
                <a:gd name="T30" fmla="*/ 0 w 50"/>
                <a:gd name="T31" fmla="*/ 869 h 2328"/>
                <a:gd name="T32" fmla="*/ 0 w 50"/>
                <a:gd name="T33" fmla="*/ 1035 h 2328"/>
                <a:gd name="T34" fmla="*/ 0 w 50"/>
                <a:gd name="T35" fmla="*/ 1127 h 2328"/>
                <a:gd name="T36" fmla="*/ 0 w 50"/>
                <a:gd name="T37" fmla="*/ 1223 h 2328"/>
                <a:gd name="T38" fmla="*/ 0 w 50"/>
                <a:gd name="T39" fmla="*/ 1318 h 2328"/>
                <a:gd name="T40" fmla="*/ 0 w 50"/>
                <a:gd name="T41" fmla="*/ 1410 h 2328"/>
                <a:gd name="T42" fmla="*/ 0 w 50"/>
                <a:gd name="T43" fmla="*/ 1505 h 2328"/>
                <a:gd name="T44" fmla="*/ 41 w 50"/>
                <a:gd name="T45" fmla="*/ 1622 h 2328"/>
                <a:gd name="T46" fmla="*/ 0 w 50"/>
                <a:gd name="T47" fmla="*/ 1763 h 2328"/>
                <a:gd name="T48" fmla="*/ 50 w 50"/>
                <a:gd name="T49" fmla="*/ 2021 h 2328"/>
                <a:gd name="T50" fmla="*/ 0 w 50"/>
                <a:gd name="T51" fmla="*/ 2162 h 2328"/>
                <a:gd name="T52" fmla="*/ 0 w 50"/>
                <a:gd name="T53" fmla="*/ 2328 h 2328"/>
                <a:gd name="T54" fmla="*/ 0 w 50"/>
                <a:gd name="T55" fmla="*/ 2328 h 2328"/>
                <a:gd name="T56" fmla="*/ 0 w 50"/>
                <a:gd name="T57" fmla="*/ 2162 h 2328"/>
                <a:gd name="T58" fmla="*/ 4 w 50"/>
                <a:gd name="T59" fmla="*/ 2021 h 2328"/>
                <a:gd name="T60" fmla="*/ 0 w 50"/>
                <a:gd name="T61" fmla="*/ 1763 h 2328"/>
                <a:gd name="T62" fmla="*/ 4 w 50"/>
                <a:gd name="T63" fmla="*/ 1622 h 2328"/>
                <a:gd name="T64" fmla="*/ 0 w 50"/>
                <a:gd name="T65" fmla="*/ 1505 h 2328"/>
                <a:gd name="T66" fmla="*/ 0 w 50"/>
                <a:gd name="T67" fmla="*/ 1410 h 2328"/>
                <a:gd name="T68" fmla="*/ 0 w 50"/>
                <a:gd name="T69" fmla="*/ 1318 h 2328"/>
                <a:gd name="T70" fmla="*/ 0 w 50"/>
                <a:gd name="T71" fmla="*/ 1223 h 2328"/>
                <a:gd name="T72" fmla="*/ 0 w 50"/>
                <a:gd name="T73" fmla="*/ 1127 h 2328"/>
                <a:gd name="T74" fmla="*/ 0 w 50"/>
                <a:gd name="T75" fmla="*/ 1035 h 2328"/>
                <a:gd name="T76" fmla="*/ 0 w 50"/>
                <a:gd name="T77" fmla="*/ 869 h 2328"/>
                <a:gd name="T78" fmla="*/ 0 w 50"/>
                <a:gd name="T79" fmla="*/ 844 h 2328"/>
                <a:gd name="T80" fmla="*/ 0 w 50"/>
                <a:gd name="T81" fmla="*/ 823 h 2328"/>
                <a:gd name="T82" fmla="*/ 0 w 50"/>
                <a:gd name="T83" fmla="*/ 798 h 2328"/>
                <a:gd name="T84" fmla="*/ 0 w 50"/>
                <a:gd name="T85" fmla="*/ 778 h 2328"/>
                <a:gd name="T86" fmla="*/ 0 w 50"/>
                <a:gd name="T87" fmla="*/ 753 h 2328"/>
                <a:gd name="T88" fmla="*/ 0 w 50"/>
                <a:gd name="T89" fmla="*/ 728 h 2328"/>
                <a:gd name="T90" fmla="*/ 0 w 50"/>
                <a:gd name="T91" fmla="*/ 657 h 2328"/>
                <a:gd name="T92" fmla="*/ 0 w 50"/>
                <a:gd name="T93" fmla="*/ 566 h 2328"/>
                <a:gd name="T94" fmla="*/ 0 w 50"/>
                <a:gd name="T95" fmla="*/ 470 h 2328"/>
                <a:gd name="T96" fmla="*/ 0 w 50"/>
                <a:gd name="T97" fmla="*/ 374 h 2328"/>
                <a:gd name="T98" fmla="*/ 0 w 50"/>
                <a:gd name="T99" fmla="*/ 283 h 2328"/>
                <a:gd name="T100" fmla="*/ 0 w 50"/>
                <a:gd name="T101" fmla="*/ 187 h 2328"/>
                <a:gd name="T102" fmla="*/ 0 w 50"/>
                <a:gd name="T103" fmla="*/ 92 h 2328"/>
                <a:gd name="T104" fmla="*/ 0 w 50"/>
                <a:gd name="T105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1" y="1622"/>
                  </a:lnTo>
                  <a:lnTo>
                    <a:pt x="0" y="1763"/>
                  </a:lnTo>
                  <a:lnTo>
                    <a:pt x="50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2162"/>
                  </a:lnTo>
                  <a:lnTo>
                    <a:pt x="4" y="2021"/>
                  </a:lnTo>
                  <a:lnTo>
                    <a:pt x="0" y="1763"/>
                  </a:lnTo>
                  <a:lnTo>
                    <a:pt x="4" y="1622"/>
                  </a:lnTo>
                  <a:lnTo>
                    <a:pt x="0" y="1505"/>
                  </a:lnTo>
                  <a:lnTo>
                    <a:pt x="0" y="1410"/>
                  </a:lnTo>
                  <a:lnTo>
                    <a:pt x="0" y="1318"/>
                  </a:lnTo>
                  <a:lnTo>
                    <a:pt x="0" y="1223"/>
                  </a:lnTo>
                  <a:lnTo>
                    <a:pt x="0" y="1127"/>
                  </a:lnTo>
                  <a:lnTo>
                    <a:pt x="0" y="1035"/>
                  </a:lnTo>
                  <a:lnTo>
                    <a:pt x="0" y="869"/>
                  </a:lnTo>
                  <a:lnTo>
                    <a:pt x="0" y="844"/>
                  </a:lnTo>
                  <a:lnTo>
                    <a:pt x="0" y="823"/>
                  </a:lnTo>
                  <a:lnTo>
                    <a:pt x="0" y="798"/>
                  </a:lnTo>
                  <a:lnTo>
                    <a:pt x="0" y="778"/>
                  </a:lnTo>
                  <a:lnTo>
                    <a:pt x="0" y="753"/>
                  </a:lnTo>
                  <a:lnTo>
                    <a:pt x="0" y="728"/>
                  </a:lnTo>
                  <a:lnTo>
                    <a:pt x="0" y="657"/>
                  </a:lnTo>
                  <a:lnTo>
                    <a:pt x="0" y="566"/>
                  </a:lnTo>
                  <a:lnTo>
                    <a:pt x="0" y="470"/>
                  </a:lnTo>
                  <a:lnTo>
                    <a:pt x="0" y="374"/>
                  </a:lnTo>
                  <a:lnTo>
                    <a:pt x="0" y="283"/>
                  </a:lnTo>
                  <a:lnTo>
                    <a:pt x="0" y="187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5" name="Line 77"/>
            <p:cNvSpPr>
              <a:spLocks noChangeShapeType="1"/>
            </p:cNvSpPr>
            <p:nvPr/>
          </p:nvSpPr>
          <p:spPr bwMode="auto">
            <a:xfrm flipV="1">
              <a:off x="1688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6" name="Line 78"/>
            <p:cNvSpPr>
              <a:spLocks noChangeShapeType="1"/>
            </p:cNvSpPr>
            <p:nvPr/>
          </p:nvSpPr>
          <p:spPr bwMode="auto">
            <a:xfrm flipV="1">
              <a:off x="1688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7" name="Line 79"/>
            <p:cNvSpPr>
              <a:spLocks noChangeShapeType="1"/>
            </p:cNvSpPr>
            <p:nvPr/>
          </p:nvSpPr>
          <p:spPr bwMode="auto">
            <a:xfrm flipV="1">
              <a:off x="1688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Line 80"/>
            <p:cNvSpPr>
              <a:spLocks noChangeShapeType="1"/>
            </p:cNvSpPr>
            <p:nvPr/>
          </p:nvSpPr>
          <p:spPr bwMode="auto">
            <a:xfrm>
              <a:off x="1893929" y="4500339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9" name="Line 81"/>
            <p:cNvSpPr>
              <a:spLocks noChangeShapeType="1"/>
            </p:cNvSpPr>
            <p:nvPr/>
          </p:nvSpPr>
          <p:spPr bwMode="auto">
            <a:xfrm>
              <a:off x="1893929" y="1126480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0" name="Line 82"/>
            <p:cNvSpPr>
              <a:spLocks noChangeShapeType="1"/>
            </p:cNvSpPr>
            <p:nvPr/>
          </p:nvSpPr>
          <p:spPr bwMode="auto">
            <a:xfrm>
              <a:off x="19609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1" name="Line 83"/>
            <p:cNvSpPr>
              <a:spLocks noChangeShapeType="1"/>
            </p:cNvSpPr>
            <p:nvPr/>
          </p:nvSpPr>
          <p:spPr bwMode="auto">
            <a:xfrm>
              <a:off x="196096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2" name="Line 84"/>
            <p:cNvSpPr>
              <a:spLocks noChangeShapeType="1"/>
            </p:cNvSpPr>
            <p:nvPr/>
          </p:nvSpPr>
          <p:spPr bwMode="auto">
            <a:xfrm>
              <a:off x="20265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3" name="Line 85"/>
            <p:cNvSpPr>
              <a:spLocks noChangeShapeType="1"/>
            </p:cNvSpPr>
            <p:nvPr/>
          </p:nvSpPr>
          <p:spPr bwMode="auto">
            <a:xfrm>
              <a:off x="20265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4" name="Freeform 86"/>
            <p:cNvSpPr>
              <a:spLocks/>
            </p:cNvSpPr>
            <p:nvPr/>
          </p:nvSpPr>
          <p:spPr bwMode="auto">
            <a:xfrm>
              <a:off x="1893929" y="1161949"/>
              <a:ext cx="42259" cy="3302920"/>
            </a:xfrm>
            <a:custGeom>
              <a:avLst/>
              <a:gdLst>
                <a:gd name="T0" fmla="*/ 0 w 29"/>
                <a:gd name="T1" fmla="*/ 0 h 2328"/>
                <a:gd name="T2" fmla="*/ 0 w 29"/>
                <a:gd name="T3" fmla="*/ 0 h 2328"/>
                <a:gd name="T4" fmla="*/ 4 w 29"/>
                <a:gd name="T5" fmla="*/ 92 h 2328"/>
                <a:gd name="T6" fmla="*/ 0 w 29"/>
                <a:gd name="T7" fmla="*/ 187 h 2328"/>
                <a:gd name="T8" fmla="*/ 4 w 29"/>
                <a:gd name="T9" fmla="*/ 283 h 2328"/>
                <a:gd name="T10" fmla="*/ 4 w 29"/>
                <a:gd name="T11" fmla="*/ 374 h 2328"/>
                <a:gd name="T12" fmla="*/ 0 w 29"/>
                <a:gd name="T13" fmla="*/ 470 h 2328"/>
                <a:gd name="T14" fmla="*/ 0 w 29"/>
                <a:gd name="T15" fmla="*/ 566 h 2328"/>
                <a:gd name="T16" fmla="*/ 0 w 29"/>
                <a:gd name="T17" fmla="*/ 657 h 2328"/>
                <a:gd name="T18" fmla="*/ 4 w 29"/>
                <a:gd name="T19" fmla="*/ 728 h 2328"/>
                <a:gd name="T20" fmla="*/ 0 w 29"/>
                <a:gd name="T21" fmla="*/ 753 h 2328"/>
                <a:gd name="T22" fmla="*/ 0 w 29"/>
                <a:gd name="T23" fmla="*/ 778 h 2328"/>
                <a:gd name="T24" fmla="*/ 4 w 29"/>
                <a:gd name="T25" fmla="*/ 798 h 2328"/>
                <a:gd name="T26" fmla="*/ 0 w 29"/>
                <a:gd name="T27" fmla="*/ 823 h 2328"/>
                <a:gd name="T28" fmla="*/ 0 w 29"/>
                <a:gd name="T29" fmla="*/ 844 h 2328"/>
                <a:gd name="T30" fmla="*/ 0 w 29"/>
                <a:gd name="T31" fmla="*/ 869 h 2328"/>
                <a:gd name="T32" fmla="*/ 12 w 29"/>
                <a:gd name="T33" fmla="*/ 1035 h 2328"/>
                <a:gd name="T34" fmla="*/ 21 w 29"/>
                <a:gd name="T35" fmla="*/ 1127 h 2328"/>
                <a:gd name="T36" fmla="*/ 8 w 29"/>
                <a:gd name="T37" fmla="*/ 1223 h 2328"/>
                <a:gd name="T38" fmla="*/ 25 w 29"/>
                <a:gd name="T39" fmla="*/ 1318 h 2328"/>
                <a:gd name="T40" fmla="*/ 17 w 29"/>
                <a:gd name="T41" fmla="*/ 1410 h 2328"/>
                <a:gd name="T42" fmla="*/ 8 w 29"/>
                <a:gd name="T43" fmla="*/ 1505 h 2328"/>
                <a:gd name="T44" fmla="*/ 29 w 29"/>
                <a:gd name="T45" fmla="*/ 1622 h 2328"/>
                <a:gd name="T46" fmla="*/ 0 w 29"/>
                <a:gd name="T47" fmla="*/ 1763 h 2328"/>
                <a:gd name="T48" fmla="*/ 0 w 29"/>
                <a:gd name="T49" fmla="*/ 2021 h 2328"/>
                <a:gd name="T50" fmla="*/ 12 w 29"/>
                <a:gd name="T51" fmla="*/ 2162 h 2328"/>
                <a:gd name="T52" fmla="*/ 4 w 29"/>
                <a:gd name="T53" fmla="*/ 2328 h 2328"/>
                <a:gd name="T54" fmla="*/ 0 w 29"/>
                <a:gd name="T55" fmla="*/ 2328 h 2328"/>
                <a:gd name="T56" fmla="*/ 0 w 2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0" y="187"/>
                  </a:lnTo>
                  <a:lnTo>
                    <a:pt x="4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12" y="1035"/>
                  </a:lnTo>
                  <a:lnTo>
                    <a:pt x="21" y="1127"/>
                  </a:lnTo>
                  <a:lnTo>
                    <a:pt x="8" y="1223"/>
                  </a:lnTo>
                  <a:lnTo>
                    <a:pt x="25" y="1318"/>
                  </a:lnTo>
                  <a:lnTo>
                    <a:pt x="17" y="1410"/>
                  </a:lnTo>
                  <a:lnTo>
                    <a:pt x="8" y="1505"/>
                  </a:lnTo>
                  <a:lnTo>
                    <a:pt x="29" y="1622"/>
                  </a:lnTo>
                  <a:lnTo>
                    <a:pt x="0" y="1763"/>
                  </a:lnTo>
                  <a:lnTo>
                    <a:pt x="0" y="2021"/>
                  </a:lnTo>
                  <a:lnTo>
                    <a:pt x="12" y="2162"/>
                  </a:lnTo>
                  <a:lnTo>
                    <a:pt x="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5" name="Line 87"/>
            <p:cNvSpPr>
              <a:spLocks noChangeShapeType="1"/>
            </p:cNvSpPr>
            <p:nvPr/>
          </p:nvSpPr>
          <p:spPr bwMode="auto">
            <a:xfrm flipV="1">
              <a:off x="1893929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6" name="Line 88"/>
            <p:cNvSpPr>
              <a:spLocks noChangeShapeType="1"/>
            </p:cNvSpPr>
            <p:nvPr/>
          </p:nvSpPr>
          <p:spPr bwMode="auto">
            <a:xfrm flipV="1">
              <a:off x="1893929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7" name="Line 89"/>
            <p:cNvSpPr>
              <a:spLocks noChangeShapeType="1"/>
            </p:cNvSpPr>
            <p:nvPr/>
          </p:nvSpPr>
          <p:spPr bwMode="auto">
            <a:xfrm flipV="1">
              <a:off x="1893929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8" name="Line 90"/>
            <p:cNvSpPr>
              <a:spLocks noChangeShapeType="1"/>
            </p:cNvSpPr>
            <p:nvPr/>
          </p:nvSpPr>
          <p:spPr bwMode="auto">
            <a:xfrm>
              <a:off x="2093565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9" name="Line 91"/>
            <p:cNvSpPr>
              <a:spLocks noChangeShapeType="1"/>
            </p:cNvSpPr>
            <p:nvPr/>
          </p:nvSpPr>
          <p:spPr bwMode="auto">
            <a:xfrm>
              <a:off x="2093565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0" name="Line 92"/>
            <p:cNvSpPr>
              <a:spLocks noChangeShapeType="1"/>
            </p:cNvSpPr>
            <p:nvPr/>
          </p:nvSpPr>
          <p:spPr bwMode="auto">
            <a:xfrm>
              <a:off x="216642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1" name="Line 93"/>
            <p:cNvSpPr>
              <a:spLocks noChangeShapeType="1"/>
            </p:cNvSpPr>
            <p:nvPr/>
          </p:nvSpPr>
          <p:spPr bwMode="auto">
            <a:xfrm>
              <a:off x="216642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2" name="Line 94"/>
            <p:cNvSpPr>
              <a:spLocks noChangeShapeType="1"/>
            </p:cNvSpPr>
            <p:nvPr/>
          </p:nvSpPr>
          <p:spPr bwMode="auto">
            <a:xfrm>
              <a:off x="22334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3" name="Line 95"/>
            <p:cNvSpPr>
              <a:spLocks noChangeShapeType="1"/>
            </p:cNvSpPr>
            <p:nvPr/>
          </p:nvSpPr>
          <p:spPr bwMode="auto">
            <a:xfrm>
              <a:off x="22334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4" name="Line 96"/>
            <p:cNvSpPr>
              <a:spLocks noChangeShapeType="1"/>
            </p:cNvSpPr>
            <p:nvPr/>
          </p:nvSpPr>
          <p:spPr bwMode="auto">
            <a:xfrm>
              <a:off x="23004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5" name="Line 97"/>
            <p:cNvSpPr>
              <a:spLocks noChangeShapeType="1"/>
            </p:cNvSpPr>
            <p:nvPr/>
          </p:nvSpPr>
          <p:spPr bwMode="auto">
            <a:xfrm>
              <a:off x="23004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6" name="Line 98"/>
            <p:cNvSpPr>
              <a:spLocks noChangeShapeType="1"/>
            </p:cNvSpPr>
            <p:nvPr/>
          </p:nvSpPr>
          <p:spPr bwMode="auto">
            <a:xfrm>
              <a:off x="23660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7" name="Line 99"/>
            <p:cNvSpPr>
              <a:spLocks noChangeShapeType="1"/>
            </p:cNvSpPr>
            <p:nvPr/>
          </p:nvSpPr>
          <p:spPr bwMode="auto">
            <a:xfrm>
              <a:off x="236606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8" name="Line 100"/>
            <p:cNvSpPr>
              <a:spLocks noChangeShapeType="1"/>
            </p:cNvSpPr>
            <p:nvPr/>
          </p:nvSpPr>
          <p:spPr bwMode="auto">
            <a:xfrm>
              <a:off x="243309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9" name="Line 101"/>
            <p:cNvSpPr>
              <a:spLocks noChangeShapeType="1"/>
            </p:cNvSpPr>
            <p:nvPr/>
          </p:nvSpPr>
          <p:spPr bwMode="auto">
            <a:xfrm>
              <a:off x="243309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0" name="Line 102"/>
            <p:cNvSpPr>
              <a:spLocks noChangeShapeType="1"/>
            </p:cNvSpPr>
            <p:nvPr/>
          </p:nvSpPr>
          <p:spPr bwMode="auto">
            <a:xfrm>
              <a:off x="25059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1" name="Line 103"/>
            <p:cNvSpPr>
              <a:spLocks noChangeShapeType="1"/>
            </p:cNvSpPr>
            <p:nvPr/>
          </p:nvSpPr>
          <p:spPr bwMode="auto">
            <a:xfrm>
              <a:off x="25059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2" name="Line 104"/>
            <p:cNvSpPr>
              <a:spLocks noChangeShapeType="1"/>
            </p:cNvSpPr>
            <p:nvPr/>
          </p:nvSpPr>
          <p:spPr bwMode="auto">
            <a:xfrm>
              <a:off x="25729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3" name="Line 105"/>
            <p:cNvSpPr>
              <a:spLocks noChangeShapeType="1"/>
            </p:cNvSpPr>
            <p:nvPr/>
          </p:nvSpPr>
          <p:spPr bwMode="auto">
            <a:xfrm>
              <a:off x="25729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4" name="Line 106"/>
            <p:cNvSpPr>
              <a:spLocks noChangeShapeType="1"/>
            </p:cNvSpPr>
            <p:nvPr/>
          </p:nvSpPr>
          <p:spPr bwMode="auto">
            <a:xfrm>
              <a:off x="26385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5" name="Line 107"/>
            <p:cNvSpPr>
              <a:spLocks noChangeShapeType="1"/>
            </p:cNvSpPr>
            <p:nvPr/>
          </p:nvSpPr>
          <p:spPr bwMode="auto">
            <a:xfrm>
              <a:off x="26385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6" name="Line 108"/>
            <p:cNvSpPr>
              <a:spLocks noChangeShapeType="1"/>
            </p:cNvSpPr>
            <p:nvPr/>
          </p:nvSpPr>
          <p:spPr bwMode="auto">
            <a:xfrm>
              <a:off x="27055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7" name="Line 109"/>
            <p:cNvSpPr>
              <a:spLocks noChangeShapeType="1"/>
            </p:cNvSpPr>
            <p:nvPr/>
          </p:nvSpPr>
          <p:spPr bwMode="auto">
            <a:xfrm>
              <a:off x="27055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8" name="Line 110"/>
            <p:cNvSpPr>
              <a:spLocks noChangeShapeType="1"/>
            </p:cNvSpPr>
            <p:nvPr/>
          </p:nvSpPr>
          <p:spPr bwMode="auto">
            <a:xfrm>
              <a:off x="277261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9" name="Line 111"/>
            <p:cNvSpPr>
              <a:spLocks noChangeShapeType="1"/>
            </p:cNvSpPr>
            <p:nvPr/>
          </p:nvSpPr>
          <p:spPr bwMode="auto">
            <a:xfrm>
              <a:off x="277261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0" name="Line 112"/>
            <p:cNvSpPr>
              <a:spLocks noChangeShapeType="1"/>
            </p:cNvSpPr>
            <p:nvPr/>
          </p:nvSpPr>
          <p:spPr bwMode="auto">
            <a:xfrm>
              <a:off x="28454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1" name="Line 113"/>
            <p:cNvSpPr>
              <a:spLocks noChangeShapeType="1"/>
            </p:cNvSpPr>
            <p:nvPr/>
          </p:nvSpPr>
          <p:spPr bwMode="auto">
            <a:xfrm>
              <a:off x="284547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2" name="Line 114"/>
            <p:cNvSpPr>
              <a:spLocks noChangeShapeType="1"/>
            </p:cNvSpPr>
            <p:nvPr/>
          </p:nvSpPr>
          <p:spPr bwMode="auto">
            <a:xfrm>
              <a:off x="29110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3" name="Line 115"/>
            <p:cNvSpPr>
              <a:spLocks noChangeShapeType="1"/>
            </p:cNvSpPr>
            <p:nvPr/>
          </p:nvSpPr>
          <p:spPr bwMode="auto">
            <a:xfrm>
              <a:off x="29110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4" name="Line 116"/>
            <p:cNvSpPr>
              <a:spLocks noChangeShapeType="1"/>
            </p:cNvSpPr>
            <p:nvPr/>
          </p:nvSpPr>
          <p:spPr bwMode="auto">
            <a:xfrm>
              <a:off x="29780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5" name="Line 117"/>
            <p:cNvSpPr>
              <a:spLocks noChangeShapeType="1"/>
            </p:cNvSpPr>
            <p:nvPr/>
          </p:nvSpPr>
          <p:spPr bwMode="auto">
            <a:xfrm>
              <a:off x="29780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6" name="Line 118"/>
            <p:cNvSpPr>
              <a:spLocks noChangeShapeType="1"/>
            </p:cNvSpPr>
            <p:nvPr/>
          </p:nvSpPr>
          <p:spPr bwMode="auto">
            <a:xfrm>
              <a:off x="304511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7" name="Line 119"/>
            <p:cNvSpPr>
              <a:spLocks noChangeShapeType="1"/>
            </p:cNvSpPr>
            <p:nvPr/>
          </p:nvSpPr>
          <p:spPr bwMode="auto">
            <a:xfrm>
              <a:off x="3045113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8" name="Freeform 120"/>
            <p:cNvSpPr>
              <a:spLocks/>
            </p:cNvSpPr>
            <p:nvPr/>
          </p:nvSpPr>
          <p:spPr bwMode="auto">
            <a:xfrm>
              <a:off x="2093565" y="1161949"/>
              <a:ext cx="945720" cy="3302920"/>
            </a:xfrm>
            <a:custGeom>
              <a:avLst/>
              <a:gdLst>
                <a:gd name="T0" fmla="*/ 0 w 649"/>
                <a:gd name="T1" fmla="*/ 0 h 2328"/>
                <a:gd name="T2" fmla="*/ 349 w 649"/>
                <a:gd name="T3" fmla="*/ 0 h 2328"/>
                <a:gd name="T4" fmla="*/ 258 w 649"/>
                <a:gd name="T5" fmla="*/ 92 h 2328"/>
                <a:gd name="T6" fmla="*/ 245 w 649"/>
                <a:gd name="T7" fmla="*/ 187 h 2328"/>
                <a:gd name="T8" fmla="*/ 329 w 649"/>
                <a:gd name="T9" fmla="*/ 283 h 2328"/>
                <a:gd name="T10" fmla="*/ 349 w 649"/>
                <a:gd name="T11" fmla="*/ 374 h 2328"/>
                <a:gd name="T12" fmla="*/ 291 w 649"/>
                <a:gd name="T13" fmla="*/ 470 h 2328"/>
                <a:gd name="T14" fmla="*/ 295 w 649"/>
                <a:gd name="T15" fmla="*/ 566 h 2328"/>
                <a:gd name="T16" fmla="*/ 399 w 649"/>
                <a:gd name="T17" fmla="*/ 657 h 2328"/>
                <a:gd name="T18" fmla="*/ 320 w 649"/>
                <a:gd name="T19" fmla="*/ 728 h 2328"/>
                <a:gd name="T20" fmla="*/ 270 w 649"/>
                <a:gd name="T21" fmla="*/ 753 h 2328"/>
                <a:gd name="T22" fmla="*/ 233 w 649"/>
                <a:gd name="T23" fmla="*/ 778 h 2328"/>
                <a:gd name="T24" fmla="*/ 283 w 649"/>
                <a:gd name="T25" fmla="*/ 798 h 2328"/>
                <a:gd name="T26" fmla="*/ 595 w 649"/>
                <a:gd name="T27" fmla="*/ 823 h 2328"/>
                <a:gd name="T28" fmla="*/ 649 w 649"/>
                <a:gd name="T29" fmla="*/ 844 h 2328"/>
                <a:gd name="T30" fmla="*/ 495 w 649"/>
                <a:gd name="T31" fmla="*/ 869 h 2328"/>
                <a:gd name="T32" fmla="*/ 362 w 649"/>
                <a:gd name="T33" fmla="*/ 1035 h 2328"/>
                <a:gd name="T34" fmla="*/ 183 w 649"/>
                <a:gd name="T35" fmla="*/ 1127 h 2328"/>
                <a:gd name="T36" fmla="*/ 200 w 649"/>
                <a:gd name="T37" fmla="*/ 1223 h 2328"/>
                <a:gd name="T38" fmla="*/ 320 w 649"/>
                <a:gd name="T39" fmla="*/ 1318 h 2328"/>
                <a:gd name="T40" fmla="*/ 295 w 649"/>
                <a:gd name="T41" fmla="*/ 1410 h 2328"/>
                <a:gd name="T42" fmla="*/ 333 w 649"/>
                <a:gd name="T43" fmla="*/ 1505 h 2328"/>
                <a:gd name="T44" fmla="*/ 337 w 649"/>
                <a:gd name="T45" fmla="*/ 1622 h 2328"/>
                <a:gd name="T46" fmla="*/ 304 w 649"/>
                <a:gd name="T47" fmla="*/ 1763 h 2328"/>
                <a:gd name="T48" fmla="*/ 250 w 649"/>
                <a:gd name="T49" fmla="*/ 2021 h 2328"/>
                <a:gd name="T50" fmla="*/ 358 w 649"/>
                <a:gd name="T51" fmla="*/ 2162 h 2328"/>
                <a:gd name="T52" fmla="*/ 433 w 649"/>
                <a:gd name="T53" fmla="*/ 2328 h 2328"/>
                <a:gd name="T54" fmla="*/ 0 w 649"/>
                <a:gd name="T55" fmla="*/ 2328 h 2328"/>
                <a:gd name="T56" fmla="*/ 0 w 64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9" h="2328">
                  <a:moveTo>
                    <a:pt x="0" y="0"/>
                  </a:moveTo>
                  <a:lnTo>
                    <a:pt x="349" y="0"/>
                  </a:lnTo>
                  <a:lnTo>
                    <a:pt x="258" y="92"/>
                  </a:lnTo>
                  <a:lnTo>
                    <a:pt x="245" y="187"/>
                  </a:lnTo>
                  <a:lnTo>
                    <a:pt x="329" y="283"/>
                  </a:lnTo>
                  <a:lnTo>
                    <a:pt x="349" y="374"/>
                  </a:lnTo>
                  <a:lnTo>
                    <a:pt x="291" y="470"/>
                  </a:lnTo>
                  <a:lnTo>
                    <a:pt x="295" y="566"/>
                  </a:lnTo>
                  <a:lnTo>
                    <a:pt x="399" y="657"/>
                  </a:lnTo>
                  <a:lnTo>
                    <a:pt x="320" y="728"/>
                  </a:lnTo>
                  <a:lnTo>
                    <a:pt x="270" y="753"/>
                  </a:lnTo>
                  <a:lnTo>
                    <a:pt x="233" y="778"/>
                  </a:lnTo>
                  <a:lnTo>
                    <a:pt x="283" y="798"/>
                  </a:lnTo>
                  <a:lnTo>
                    <a:pt x="595" y="823"/>
                  </a:lnTo>
                  <a:lnTo>
                    <a:pt x="649" y="844"/>
                  </a:lnTo>
                  <a:lnTo>
                    <a:pt x="495" y="869"/>
                  </a:lnTo>
                  <a:lnTo>
                    <a:pt x="362" y="1035"/>
                  </a:lnTo>
                  <a:lnTo>
                    <a:pt x="183" y="1127"/>
                  </a:lnTo>
                  <a:lnTo>
                    <a:pt x="200" y="1223"/>
                  </a:lnTo>
                  <a:lnTo>
                    <a:pt x="320" y="1318"/>
                  </a:lnTo>
                  <a:lnTo>
                    <a:pt x="295" y="1410"/>
                  </a:lnTo>
                  <a:lnTo>
                    <a:pt x="333" y="1505"/>
                  </a:lnTo>
                  <a:lnTo>
                    <a:pt x="337" y="1622"/>
                  </a:lnTo>
                  <a:lnTo>
                    <a:pt x="304" y="1763"/>
                  </a:lnTo>
                  <a:lnTo>
                    <a:pt x="250" y="2021"/>
                  </a:lnTo>
                  <a:lnTo>
                    <a:pt x="358" y="2162"/>
                  </a:lnTo>
                  <a:lnTo>
                    <a:pt x="433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9" name="Line 121"/>
            <p:cNvSpPr>
              <a:spLocks noChangeShapeType="1"/>
            </p:cNvSpPr>
            <p:nvPr/>
          </p:nvSpPr>
          <p:spPr bwMode="auto">
            <a:xfrm flipV="1">
              <a:off x="20935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0" name="Line 122"/>
            <p:cNvSpPr>
              <a:spLocks noChangeShapeType="1"/>
            </p:cNvSpPr>
            <p:nvPr/>
          </p:nvSpPr>
          <p:spPr bwMode="auto">
            <a:xfrm flipV="1">
              <a:off x="20935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1" name="Line 123"/>
            <p:cNvSpPr>
              <a:spLocks noChangeShapeType="1"/>
            </p:cNvSpPr>
            <p:nvPr/>
          </p:nvSpPr>
          <p:spPr bwMode="auto">
            <a:xfrm flipV="1">
              <a:off x="20935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2" name="Line 124"/>
            <p:cNvSpPr>
              <a:spLocks noChangeShapeType="1"/>
            </p:cNvSpPr>
            <p:nvPr/>
          </p:nvSpPr>
          <p:spPr bwMode="auto">
            <a:xfrm>
              <a:off x="3112144" y="4500339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3" name="Line 125"/>
            <p:cNvSpPr>
              <a:spLocks noChangeShapeType="1"/>
            </p:cNvSpPr>
            <p:nvPr/>
          </p:nvSpPr>
          <p:spPr bwMode="auto">
            <a:xfrm>
              <a:off x="3112144" y="1126480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4" name="Line 126"/>
            <p:cNvSpPr>
              <a:spLocks noChangeShapeType="1"/>
            </p:cNvSpPr>
            <p:nvPr/>
          </p:nvSpPr>
          <p:spPr bwMode="auto">
            <a:xfrm>
              <a:off x="318500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5" name="Line 127"/>
            <p:cNvSpPr>
              <a:spLocks noChangeShapeType="1"/>
            </p:cNvSpPr>
            <p:nvPr/>
          </p:nvSpPr>
          <p:spPr bwMode="auto">
            <a:xfrm>
              <a:off x="318500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6" name="Line 128"/>
            <p:cNvSpPr>
              <a:spLocks noChangeShapeType="1"/>
            </p:cNvSpPr>
            <p:nvPr/>
          </p:nvSpPr>
          <p:spPr bwMode="auto">
            <a:xfrm>
              <a:off x="32505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7" name="Line 129"/>
            <p:cNvSpPr>
              <a:spLocks noChangeShapeType="1"/>
            </p:cNvSpPr>
            <p:nvPr/>
          </p:nvSpPr>
          <p:spPr bwMode="auto">
            <a:xfrm>
              <a:off x="325057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8" name="Line 130"/>
            <p:cNvSpPr>
              <a:spLocks noChangeShapeType="1"/>
            </p:cNvSpPr>
            <p:nvPr/>
          </p:nvSpPr>
          <p:spPr bwMode="auto">
            <a:xfrm>
              <a:off x="331760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9" name="Line 131"/>
            <p:cNvSpPr>
              <a:spLocks noChangeShapeType="1"/>
            </p:cNvSpPr>
            <p:nvPr/>
          </p:nvSpPr>
          <p:spPr bwMode="auto">
            <a:xfrm>
              <a:off x="331760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0" name="Line 132"/>
            <p:cNvSpPr>
              <a:spLocks noChangeShapeType="1"/>
            </p:cNvSpPr>
            <p:nvPr/>
          </p:nvSpPr>
          <p:spPr bwMode="auto">
            <a:xfrm>
              <a:off x="338464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1" name="Line 133"/>
            <p:cNvSpPr>
              <a:spLocks noChangeShapeType="1"/>
            </p:cNvSpPr>
            <p:nvPr/>
          </p:nvSpPr>
          <p:spPr bwMode="auto">
            <a:xfrm>
              <a:off x="338464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2" name="Freeform 134"/>
            <p:cNvSpPr>
              <a:spLocks/>
            </p:cNvSpPr>
            <p:nvPr/>
          </p:nvSpPr>
          <p:spPr bwMode="auto">
            <a:xfrm>
              <a:off x="3112144" y="1161949"/>
              <a:ext cx="144263" cy="3302920"/>
            </a:xfrm>
            <a:custGeom>
              <a:avLst/>
              <a:gdLst>
                <a:gd name="T0" fmla="*/ 0 w 99"/>
                <a:gd name="T1" fmla="*/ 0 h 2328"/>
                <a:gd name="T2" fmla="*/ 0 w 99"/>
                <a:gd name="T3" fmla="*/ 0 h 2328"/>
                <a:gd name="T4" fmla="*/ 4 w 99"/>
                <a:gd name="T5" fmla="*/ 92 h 2328"/>
                <a:gd name="T6" fmla="*/ 4 w 99"/>
                <a:gd name="T7" fmla="*/ 187 h 2328"/>
                <a:gd name="T8" fmla="*/ 0 w 99"/>
                <a:gd name="T9" fmla="*/ 283 h 2328"/>
                <a:gd name="T10" fmla="*/ 0 w 99"/>
                <a:gd name="T11" fmla="*/ 374 h 2328"/>
                <a:gd name="T12" fmla="*/ 4 w 99"/>
                <a:gd name="T13" fmla="*/ 470 h 2328"/>
                <a:gd name="T14" fmla="*/ 0 w 99"/>
                <a:gd name="T15" fmla="*/ 566 h 2328"/>
                <a:gd name="T16" fmla="*/ 0 w 99"/>
                <a:gd name="T17" fmla="*/ 657 h 2328"/>
                <a:gd name="T18" fmla="*/ 4 w 99"/>
                <a:gd name="T19" fmla="*/ 728 h 2328"/>
                <a:gd name="T20" fmla="*/ 0 w 99"/>
                <a:gd name="T21" fmla="*/ 753 h 2328"/>
                <a:gd name="T22" fmla="*/ 4 w 99"/>
                <a:gd name="T23" fmla="*/ 778 h 2328"/>
                <a:gd name="T24" fmla="*/ 4 w 99"/>
                <a:gd name="T25" fmla="*/ 798 h 2328"/>
                <a:gd name="T26" fmla="*/ 0 w 99"/>
                <a:gd name="T27" fmla="*/ 823 h 2328"/>
                <a:gd name="T28" fmla="*/ 4 w 99"/>
                <a:gd name="T29" fmla="*/ 844 h 2328"/>
                <a:gd name="T30" fmla="*/ 12 w 99"/>
                <a:gd name="T31" fmla="*/ 869 h 2328"/>
                <a:gd name="T32" fmla="*/ 70 w 99"/>
                <a:gd name="T33" fmla="*/ 1035 h 2328"/>
                <a:gd name="T34" fmla="*/ 95 w 99"/>
                <a:gd name="T35" fmla="*/ 1127 h 2328"/>
                <a:gd name="T36" fmla="*/ 99 w 99"/>
                <a:gd name="T37" fmla="*/ 1223 h 2328"/>
                <a:gd name="T38" fmla="*/ 70 w 99"/>
                <a:gd name="T39" fmla="*/ 1318 h 2328"/>
                <a:gd name="T40" fmla="*/ 50 w 99"/>
                <a:gd name="T41" fmla="*/ 1410 h 2328"/>
                <a:gd name="T42" fmla="*/ 54 w 99"/>
                <a:gd name="T43" fmla="*/ 1505 h 2328"/>
                <a:gd name="T44" fmla="*/ 54 w 99"/>
                <a:gd name="T45" fmla="*/ 1622 h 2328"/>
                <a:gd name="T46" fmla="*/ 16 w 99"/>
                <a:gd name="T47" fmla="*/ 1763 h 2328"/>
                <a:gd name="T48" fmla="*/ 8 w 99"/>
                <a:gd name="T49" fmla="*/ 2021 h 2328"/>
                <a:gd name="T50" fmla="*/ 12 w 99"/>
                <a:gd name="T51" fmla="*/ 2162 h 2328"/>
                <a:gd name="T52" fmla="*/ 0 w 99"/>
                <a:gd name="T53" fmla="*/ 2328 h 2328"/>
                <a:gd name="T54" fmla="*/ 0 w 99"/>
                <a:gd name="T55" fmla="*/ 2328 h 2328"/>
                <a:gd name="T56" fmla="*/ 0 w 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4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4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4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4" y="844"/>
                  </a:lnTo>
                  <a:lnTo>
                    <a:pt x="12" y="869"/>
                  </a:lnTo>
                  <a:lnTo>
                    <a:pt x="70" y="1035"/>
                  </a:lnTo>
                  <a:lnTo>
                    <a:pt x="95" y="1127"/>
                  </a:lnTo>
                  <a:lnTo>
                    <a:pt x="99" y="1223"/>
                  </a:lnTo>
                  <a:lnTo>
                    <a:pt x="70" y="1318"/>
                  </a:lnTo>
                  <a:lnTo>
                    <a:pt x="50" y="1410"/>
                  </a:lnTo>
                  <a:lnTo>
                    <a:pt x="54" y="1505"/>
                  </a:lnTo>
                  <a:lnTo>
                    <a:pt x="54" y="1622"/>
                  </a:lnTo>
                  <a:lnTo>
                    <a:pt x="16" y="1763"/>
                  </a:lnTo>
                  <a:lnTo>
                    <a:pt x="8" y="2021"/>
                  </a:lnTo>
                  <a:lnTo>
                    <a:pt x="12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3" name="Line 135"/>
            <p:cNvSpPr>
              <a:spLocks noChangeShapeType="1"/>
            </p:cNvSpPr>
            <p:nvPr/>
          </p:nvSpPr>
          <p:spPr bwMode="auto">
            <a:xfrm flipV="1">
              <a:off x="311214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4" name="Line 136"/>
            <p:cNvSpPr>
              <a:spLocks noChangeShapeType="1"/>
            </p:cNvSpPr>
            <p:nvPr/>
          </p:nvSpPr>
          <p:spPr bwMode="auto">
            <a:xfrm flipV="1">
              <a:off x="311214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5" name="Line 137"/>
            <p:cNvSpPr>
              <a:spLocks noChangeShapeType="1"/>
            </p:cNvSpPr>
            <p:nvPr/>
          </p:nvSpPr>
          <p:spPr bwMode="auto">
            <a:xfrm flipV="1">
              <a:off x="311214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6" name="Line 138"/>
            <p:cNvSpPr>
              <a:spLocks noChangeShapeType="1"/>
            </p:cNvSpPr>
            <p:nvPr/>
          </p:nvSpPr>
          <p:spPr bwMode="auto">
            <a:xfrm>
              <a:off x="3450214" y="4500339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7" name="Line 139"/>
            <p:cNvSpPr>
              <a:spLocks noChangeShapeType="1"/>
            </p:cNvSpPr>
            <p:nvPr/>
          </p:nvSpPr>
          <p:spPr bwMode="auto">
            <a:xfrm>
              <a:off x="3450214" y="1126480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8" name="Line 140"/>
            <p:cNvSpPr>
              <a:spLocks noChangeShapeType="1"/>
            </p:cNvSpPr>
            <p:nvPr/>
          </p:nvSpPr>
          <p:spPr bwMode="auto">
            <a:xfrm>
              <a:off x="352307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9" name="Line 141"/>
            <p:cNvSpPr>
              <a:spLocks noChangeShapeType="1"/>
            </p:cNvSpPr>
            <p:nvPr/>
          </p:nvSpPr>
          <p:spPr bwMode="auto">
            <a:xfrm>
              <a:off x="352307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0" name="Line 142"/>
            <p:cNvSpPr>
              <a:spLocks noChangeShapeType="1"/>
            </p:cNvSpPr>
            <p:nvPr/>
          </p:nvSpPr>
          <p:spPr bwMode="auto">
            <a:xfrm>
              <a:off x="359010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1" name="Line 143"/>
            <p:cNvSpPr>
              <a:spLocks noChangeShapeType="1"/>
            </p:cNvSpPr>
            <p:nvPr/>
          </p:nvSpPr>
          <p:spPr bwMode="auto">
            <a:xfrm>
              <a:off x="359010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2" name="Line 144"/>
            <p:cNvSpPr>
              <a:spLocks noChangeShapeType="1"/>
            </p:cNvSpPr>
            <p:nvPr/>
          </p:nvSpPr>
          <p:spPr bwMode="auto">
            <a:xfrm>
              <a:off x="36571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3" name="Line 145"/>
            <p:cNvSpPr>
              <a:spLocks noChangeShapeType="1"/>
            </p:cNvSpPr>
            <p:nvPr/>
          </p:nvSpPr>
          <p:spPr bwMode="auto">
            <a:xfrm>
              <a:off x="365713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4" name="Line 146"/>
            <p:cNvSpPr>
              <a:spLocks noChangeShapeType="1"/>
            </p:cNvSpPr>
            <p:nvPr/>
          </p:nvSpPr>
          <p:spPr bwMode="auto">
            <a:xfrm>
              <a:off x="37241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5" name="Line 147"/>
            <p:cNvSpPr>
              <a:spLocks noChangeShapeType="1"/>
            </p:cNvSpPr>
            <p:nvPr/>
          </p:nvSpPr>
          <p:spPr bwMode="auto">
            <a:xfrm>
              <a:off x="372416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6" name="Line 148"/>
            <p:cNvSpPr>
              <a:spLocks noChangeShapeType="1"/>
            </p:cNvSpPr>
            <p:nvPr/>
          </p:nvSpPr>
          <p:spPr bwMode="auto">
            <a:xfrm>
              <a:off x="378974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7" name="Line 149"/>
            <p:cNvSpPr>
              <a:spLocks noChangeShapeType="1"/>
            </p:cNvSpPr>
            <p:nvPr/>
          </p:nvSpPr>
          <p:spPr bwMode="auto">
            <a:xfrm>
              <a:off x="378974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8" name="Line 150"/>
            <p:cNvSpPr>
              <a:spLocks noChangeShapeType="1"/>
            </p:cNvSpPr>
            <p:nvPr/>
          </p:nvSpPr>
          <p:spPr bwMode="auto">
            <a:xfrm>
              <a:off x="386260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9" name="Line 151"/>
            <p:cNvSpPr>
              <a:spLocks noChangeShapeType="1"/>
            </p:cNvSpPr>
            <p:nvPr/>
          </p:nvSpPr>
          <p:spPr bwMode="auto">
            <a:xfrm>
              <a:off x="386260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0" name="Freeform 152"/>
            <p:cNvSpPr>
              <a:spLocks/>
            </p:cNvSpPr>
            <p:nvPr/>
          </p:nvSpPr>
          <p:spPr bwMode="auto">
            <a:xfrm>
              <a:off x="3450214" y="1161949"/>
              <a:ext cx="316212" cy="3302920"/>
            </a:xfrm>
            <a:custGeom>
              <a:avLst/>
              <a:gdLst>
                <a:gd name="T0" fmla="*/ 0 w 217"/>
                <a:gd name="T1" fmla="*/ 0 h 2328"/>
                <a:gd name="T2" fmla="*/ 71 w 217"/>
                <a:gd name="T3" fmla="*/ 0 h 2328"/>
                <a:gd name="T4" fmla="*/ 154 w 217"/>
                <a:gd name="T5" fmla="*/ 92 h 2328"/>
                <a:gd name="T6" fmla="*/ 113 w 217"/>
                <a:gd name="T7" fmla="*/ 187 h 2328"/>
                <a:gd name="T8" fmla="*/ 154 w 217"/>
                <a:gd name="T9" fmla="*/ 283 h 2328"/>
                <a:gd name="T10" fmla="*/ 134 w 217"/>
                <a:gd name="T11" fmla="*/ 374 h 2328"/>
                <a:gd name="T12" fmla="*/ 146 w 217"/>
                <a:gd name="T13" fmla="*/ 470 h 2328"/>
                <a:gd name="T14" fmla="*/ 146 w 217"/>
                <a:gd name="T15" fmla="*/ 566 h 2328"/>
                <a:gd name="T16" fmla="*/ 142 w 217"/>
                <a:gd name="T17" fmla="*/ 657 h 2328"/>
                <a:gd name="T18" fmla="*/ 96 w 217"/>
                <a:gd name="T19" fmla="*/ 728 h 2328"/>
                <a:gd name="T20" fmla="*/ 46 w 217"/>
                <a:gd name="T21" fmla="*/ 753 h 2328"/>
                <a:gd name="T22" fmla="*/ 55 w 217"/>
                <a:gd name="T23" fmla="*/ 778 h 2328"/>
                <a:gd name="T24" fmla="*/ 71 w 217"/>
                <a:gd name="T25" fmla="*/ 798 h 2328"/>
                <a:gd name="T26" fmla="*/ 46 w 217"/>
                <a:gd name="T27" fmla="*/ 823 h 2328"/>
                <a:gd name="T28" fmla="*/ 34 w 217"/>
                <a:gd name="T29" fmla="*/ 844 h 2328"/>
                <a:gd name="T30" fmla="*/ 196 w 217"/>
                <a:gd name="T31" fmla="*/ 869 h 2328"/>
                <a:gd name="T32" fmla="*/ 208 w 217"/>
                <a:gd name="T33" fmla="*/ 1035 h 2328"/>
                <a:gd name="T34" fmla="*/ 217 w 217"/>
                <a:gd name="T35" fmla="*/ 1127 h 2328"/>
                <a:gd name="T36" fmla="*/ 204 w 217"/>
                <a:gd name="T37" fmla="*/ 1223 h 2328"/>
                <a:gd name="T38" fmla="*/ 167 w 217"/>
                <a:gd name="T39" fmla="*/ 1318 h 2328"/>
                <a:gd name="T40" fmla="*/ 167 w 217"/>
                <a:gd name="T41" fmla="*/ 1410 h 2328"/>
                <a:gd name="T42" fmla="*/ 117 w 217"/>
                <a:gd name="T43" fmla="*/ 1505 h 2328"/>
                <a:gd name="T44" fmla="*/ 113 w 217"/>
                <a:gd name="T45" fmla="*/ 1622 h 2328"/>
                <a:gd name="T46" fmla="*/ 71 w 217"/>
                <a:gd name="T47" fmla="*/ 1763 h 2328"/>
                <a:gd name="T48" fmla="*/ 25 w 217"/>
                <a:gd name="T49" fmla="*/ 2021 h 2328"/>
                <a:gd name="T50" fmla="*/ 46 w 217"/>
                <a:gd name="T51" fmla="*/ 2162 h 2328"/>
                <a:gd name="T52" fmla="*/ 34 w 217"/>
                <a:gd name="T53" fmla="*/ 2328 h 2328"/>
                <a:gd name="T54" fmla="*/ 0 w 217"/>
                <a:gd name="T55" fmla="*/ 2328 h 2328"/>
                <a:gd name="T56" fmla="*/ 0 w 217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328">
                  <a:moveTo>
                    <a:pt x="0" y="0"/>
                  </a:moveTo>
                  <a:lnTo>
                    <a:pt x="71" y="0"/>
                  </a:lnTo>
                  <a:lnTo>
                    <a:pt x="154" y="92"/>
                  </a:lnTo>
                  <a:lnTo>
                    <a:pt x="113" y="187"/>
                  </a:lnTo>
                  <a:lnTo>
                    <a:pt x="154" y="283"/>
                  </a:lnTo>
                  <a:lnTo>
                    <a:pt x="134" y="374"/>
                  </a:lnTo>
                  <a:lnTo>
                    <a:pt x="146" y="470"/>
                  </a:lnTo>
                  <a:lnTo>
                    <a:pt x="146" y="566"/>
                  </a:lnTo>
                  <a:lnTo>
                    <a:pt x="142" y="657"/>
                  </a:lnTo>
                  <a:lnTo>
                    <a:pt x="96" y="728"/>
                  </a:lnTo>
                  <a:lnTo>
                    <a:pt x="46" y="753"/>
                  </a:lnTo>
                  <a:lnTo>
                    <a:pt x="55" y="778"/>
                  </a:lnTo>
                  <a:lnTo>
                    <a:pt x="71" y="798"/>
                  </a:lnTo>
                  <a:lnTo>
                    <a:pt x="46" y="823"/>
                  </a:lnTo>
                  <a:lnTo>
                    <a:pt x="34" y="844"/>
                  </a:lnTo>
                  <a:lnTo>
                    <a:pt x="196" y="869"/>
                  </a:lnTo>
                  <a:lnTo>
                    <a:pt x="208" y="1035"/>
                  </a:lnTo>
                  <a:lnTo>
                    <a:pt x="217" y="1127"/>
                  </a:lnTo>
                  <a:lnTo>
                    <a:pt x="204" y="1223"/>
                  </a:lnTo>
                  <a:lnTo>
                    <a:pt x="167" y="1318"/>
                  </a:lnTo>
                  <a:lnTo>
                    <a:pt x="167" y="1410"/>
                  </a:lnTo>
                  <a:lnTo>
                    <a:pt x="117" y="1505"/>
                  </a:lnTo>
                  <a:lnTo>
                    <a:pt x="113" y="1622"/>
                  </a:lnTo>
                  <a:lnTo>
                    <a:pt x="71" y="1763"/>
                  </a:lnTo>
                  <a:lnTo>
                    <a:pt x="25" y="2021"/>
                  </a:lnTo>
                  <a:lnTo>
                    <a:pt x="46" y="2162"/>
                  </a:lnTo>
                  <a:lnTo>
                    <a:pt x="3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1" name="Line 153"/>
            <p:cNvSpPr>
              <a:spLocks noChangeShapeType="1"/>
            </p:cNvSpPr>
            <p:nvPr/>
          </p:nvSpPr>
          <p:spPr bwMode="auto">
            <a:xfrm flipV="1">
              <a:off x="345021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2" name="Line 154"/>
            <p:cNvSpPr>
              <a:spLocks noChangeShapeType="1"/>
            </p:cNvSpPr>
            <p:nvPr/>
          </p:nvSpPr>
          <p:spPr bwMode="auto">
            <a:xfrm flipV="1">
              <a:off x="345021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3" name="Line 155"/>
            <p:cNvSpPr>
              <a:spLocks noChangeShapeType="1"/>
            </p:cNvSpPr>
            <p:nvPr/>
          </p:nvSpPr>
          <p:spPr bwMode="auto">
            <a:xfrm flipV="1">
              <a:off x="345021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4" name="Line 156"/>
            <p:cNvSpPr>
              <a:spLocks noChangeShapeType="1"/>
            </p:cNvSpPr>
            <p:nvPr/>
          </p:nvSpPr>
          <p:spPr bwMode="auto">
            <a:xfrm>
              <a:off x="3929632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5" name="Line 157"/>
            <p:cNvSpPr>
              <a:spLocks noChangeShapeType="1"/>
            </p:cNvSpPr>
            <p:nvPr/>
          </p:nvSpPr>
          <p:spPr bwMode="auto">
            <a:xfrm>
              <a:off x="3929632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6" name="Line 158"/>
            <p:cNvSpPr>
              <a:spLocks noChangeShapeType="1"/>
            </p:cNvSpPr>
            <p:nvPr/>
          </p:nvSpPr>
          <p:spPr bwMode="auto">
            <a:xfrm>
              <a:off x="39966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7" name="Line 159"/>
            <p:cNvSpPr>
              <a:spLocks noChangeShapeType="1"/>
            </p:cNvSpPr>
            <p:nvPr/>
          </p:nvSpPr>
          <p:spPr bwMode="auto">
            <a:xfrm>
              <a:off x="39966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8" name="Line 160"/>
            <p:cNvSpPr>
              <a:spLocks noChangeShapeType="1"/>
            </p:cNvSpPr>
            <p:nvPr/>
          </p:nvSpPr>
          <p:spPr bwMode="auto">
            <a:xfrm>
              <a:off x="40622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9" name="Line 161"/>
            <p:cNvSpPr>
              <a:spLocks noChangeShapeType="1"/>
            </p:cNvSpPr>
            <p:nvPr/>
          </p:nvSpPr>
          <p:spPr bwMode="auto">
            <a:xfrm>
              <a:off x="406223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0" name="Line 162"/>
            <p:cNvSpPr>
              <a:spLocks noChangeShapeType="1"/>
            </p:cNvSpPr>
            <p:nvPr/>
          </p:nvSpPr>
          <p:spPr bwMode="auto">
            <a:xfrm>
              <a:off x="41292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1" name="Line 163"/>
            <p:cNvSpPr>
              <a:spLocks noChangeShapeType="1"/>
            </p:cNvSpPr>
            <p:nvPr/>
          </p:nvSpPr>
          <p:spPr bwMode="auto">
            <a:xfrm>
              <a:off x="412926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2" name="Line 164"/>
            <p:cNvSpPr>
              <a:spLocks noChangeShapeType="1"/>
            </p:cNvSpPr>
            <p:nvPr/>
          </p:nvSpPr>
          <p:spPr bwMode="auto">
            <a:xfrm>
              <a:off x="420212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3" name="Line 165"/>
            <p:cNvSpPr>
              <a:spLocks noChangeShapeType="1"/>
            </p:cNvSpPr>
            <p:nvPr/>
          </p:nvSpPr>
          <p:spPr bwMode="auto">
            <a:xfrm>
              <a:off x="420212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4" name="Line 166"/>
            <p:cNvSpPr>
              <a:spLocks noChangeShapeType="1"/>
            </p:cNvSpPr>
            <p:nvPr/>
          </p:nvSpPr>
          <p:spPr bwMode="auto">
            <a:xfrm>
              <a:off x="42691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5" name="Line 167"/>
            <p:cNvSpPr>
              <a:spLocks noChangeShapeType="1"/>
            </p:cNvSpPr>
            <p:nvPr/>
          </p:nvSpPr>
          <p:spPr bwMode="auto">
            <a:xfrm>
              <a:off x="42691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6" name="Line 168"/>
            <p:cNvSpPr>
              <a:spLocks noChangeShapeType="1"/>
            </p:cNvSpPr>
            <p:nvPr/>
          </p:nvSpPr>
          <p:spPr bwMode="auto">
            <a:xfrm>
              <a:off x="433473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7" name="Line 169"/>
            <p:cNvSpPr>
              <a:spLocks noChangeShapeType="1"/>
            </p:cNvSpPr>
            <p:nvPr/>
          </p:nvSpPr>
          <p:spPr bwMode="auto">
            <a:xfrm>
              <a:off x="433473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8" name="Line 170"/>
            <p:cNvSpPr>
              <a:spLocks noChangeShapeType="1"/>
            </p:cNvSpPr>
            <p:nvPr/>
          </p:nvSpPr>
          <p:spPr bwMode="auto">
            <a:xfrm>
              <a:off x="44017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9" name="Line 171"/>
            <p:cNvSpPr>
              <a:spLocks noChangeShapeType="1"/>
            </p:cNvSpPr>
            <p:nvPr/>
          </p:nvSpPr>
          <p:spPr bwMode="auto">
            <a:xfrm>
              <a:off x="44017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0" name="Line 172"/>
            <p:cNvSpPr>
              <a:spLocks noChangeShapeType="1"/>
            </p:cNvSpPr>
            <p:nvPr/>
          </p:nvSpPr>
          <p:spPr bwMode="auto">
            <a:xfrm>
              <a:off x="446879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1" name="Line 173"/>
            <p:cNvSpPr>
              <a:spLocks noChangeShapeType="1"/>
            </p:cNvSpPr>
            <p:nvPr/>
          </p:nvSpPr>
          <p:spPr bwMode="auto">
            <a:xfrm>
              <a:off x="446879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2" name="Line 174"/>
            <p:cNvSpPr>
              <a:spLocks noChangeShapeType="1"/>
            </p:cNvSpPr>
            <p:nvPr/>
          </p:nvSpPr>
          <p:spPr bwMode="auto">
            <a:xfrm>
              <a:off x="454165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3" name="Line 175"/>
            <p:cNvSpPr>
              <a:spLocks noChangeShapeType="1"/>
            </p:cNvSpPr>
            <p:nvPr/>
          </p:nvSpPr>
          <p:spPr bwMode="auto">
            <a:xfrm>
              <a:off x="454165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4" name="Line 176"/>
            <p:cNvSpPr>
              <a:spLocks noChangeShapeType="1"/>
            </p:cNvSpPr>
            <p:nvPr/>
          </p:nvSpPr>
          <p:spPr bwMode="auto">
            <a:xfrm>
              <a:off x="46086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5" name="Line 177"/>
            <p:cNvSpPr>
              <a:spLocks noChangeShapeType="1"/>
            </p:cNvSpPr>
            <p:nvPr/>
          </p:nvSpPr>
          <p:spPr bwMode="auto">
            <a:xfrm>
              <a:off x="460868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6" name="Line 178"/>
            <p:cNvSpPr>
              <a:spLocks noChangeShapeType="1"/>
            </p:cNvSpPr>
            <p:nvPr/>
          </p:nvSpPr>
          <p:spPr bwMode="auto">
            <a:xfrm>
              <a:off x="46742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7" name="Line 179"/>
            <p:cNvSpPr>
              <a:spLocks noChangeShapeType="1"/>
            </p:cNvSpPr>
            <p:nvPr/>
          </p:nvSpPr>
          <p:spPr bwMode="auto">
            <a:xfrm>
              <a:off x="46742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8" name="Line 180"/>
            <p:cNvSpPr>
              <a:spLocks noChangeShapeType="1"/>
            </p:cNvSpPr>
            <p:nvPr/>
          </p:nvSpPr>
          <p:spPr bwMode="auto">
            <a:xfrm>
              <a:off x="474128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9" name="Line 181"/>
            <p:cNvSpPr>
              <a:spLocks noChangeShapeType="1"/>
            </p:cNvSpPr>
            <p:nvPr/>
          </p:nvSpPr>
          <p:spPr bwMode="auto">
            <a:xfrm>
              <a:off x="474128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0" name="Line 182"/>
            <p:cNvSpPr>
              <a:spLocks noChangeShapeType="1"/>
            </p:cNvSpPr>
            <p:nvPr/>
          </p:nvSpPr>
          <p:spPr bwMode="auto">
            <a:xfrm>
              <a:off x="48141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1" name="Line 183"/>
            <p:cNvSpPr>
              <a:spLocks noChangeShapeType="1"/>
            </p:cNvSpPr>
            <p:nvPr/>
          </p:nvSpPr>
          <p:spPr bwMode="auto">
            <a:xfrm>
              <a:off x="481414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2" name="Line 184"/>
            <p:cNvSpPr>
              <a:spLocks noChangeShapeType="1"/>
            </p:cNvSpPr>
            <p:nvPr/>
          </p:nvSpPr>
          <p:spPr bwMode="auto">
            <a:xfrm>
              <a:off x="48811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3" name="Line 185"/>
            <p:cNvSpPr>
              <a:spLocks noChangeShapeType="1"/>
            </p:cNvSpPr>
            <p:nvPr/>
          </p:nvSpPr>
          <p:spPr bwMode="auto">
            <a:xfrm>
              <a:off x="488118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4" name="Freeform 186"/>
            <p:cNvSpPr>
              <a:spLocks/>
            </p:cNvSpPr>
            <p:nvPr/>
          </p:nvSpPr>
          <p:spPr bwMode="auto">
            <a:xfrm>
              <a:off x="3929632" y="1161949"/>
              <a:ext cx="842259" cy="3302920"/>
            </a:xfrm>
            <a:custGeom>
              <a:avLst/>
              <a:gdLst>
                <a:gd name="T0" fmla="*/ 0 w 578"/>
                <a:gd name="T1" fmla="*/ 0 h 2328"/>
                <a:gd name="T2" fmla="*/ 233 w 578"/>
                <a:gd name="T3" fmla="*/ 0 h 2328"/>
                <a:gd name="T4" fmla="*/ 528 w 578"/>
                <a:gd name="T5" fmla="*/ 92 h 2328"/>
                <a:gd name="T6" fmla="*/ 578 w 578"/>
                <a:gd name="T7" fmla="*/ 187 h 2328"/>
                <a:gd name="T8" fmla="*/ 499 w 578"/>
                <a:gd name="T9" fmla="*/ 283 h 2328"/>
                <a:gd name="T10" fmla="*/ 495 w 578"/>
                <a:gd name="T11" fmla="*/ 374 h 2328"/>
                <a:gd name="T12" fmla="*/ 540 w 578"/>
                <a:gd name="T13" fmla="*/ 470 h 2328"/>
                <a:gd name="T14" fmla="*/ 520 w 578"/>
                <a:gd name="T15" fmla="*/ 566 h 2328"/>
                <a:gd name="T16" fmla="*/ 424 w 578"/>
                <a:gd name="T17" fmla="*/ 657 h 2328"/>
                <a:gd name="T18" fmla="*/ 349 w 578"/>
                <a:gd name="T19" fmla="*/ 728 h 2328"/>
                <a:gd name="T20" fmla="*/ 33 w 578"/>
                <a:gd name="T21" fmla="*/ 753 h 2328"/>
                <a:gd name="T22" fmla="*/ 54 w 578"/>
                <a:gd name="T23" fmla="*/ 778 h 2328"/>
                <a:gd name="T24" fmla="*/ 8 w 578"/>
                <a:gd name="T25" fmla="*/ 798 h 2328"/>
                <a:gd name="T26" fmla="*/ 12 w 578"/>
                <a:gd name="T27" fmla="*/ 823 h 2328"/>
                <a:gd name="T28" fmla="*/ 0 w 578"/>
                <a:gd name="T29" fmla="*/ 844 h 2328"/>
                <a:gd name="T30" fmla="*/ 8 w 578"/>
                <a:gd name="T31" fmla="*/ 869 h 2328"/>
                <a:gd name="T32" fmla="*/ 17 w 578"/>
                <a:gd name="T33" fmla="*/ 1035 h 2328"/>
                <a:gd name="T34" fmla="*/ 41 w 578"/>
                <a:gd name="T35" fmla="*/ 1127 h 2328"/>
                <a:gd name="T36" fmla="*/ 4 w 578"/>
                <a:gd name="T37" fmla="*/ 1223 h 2328"/>
                <a:gd name="T38" fmla="*/ 17 w 578"/>
                <a:gd name="T39" fmla="*/ 1318 h 2328"/>
                <a:gd name="T40" fmla="*/ 37 w 578"/>
                <a:gd name="T41" fmla="*/ 1410 h 2328"/>
                <a:gd name="T42" fmla="*/ 25 w 578"/>
                <a:gd name="T43" fmla="*/ 1505 h 2328"/>
                <a:gd name="T44" fmla="*/ 25 w 578"/>
                <a:gd name="T45" fmla="*/ 1622 h 2328"/>
                <a:gd name="T46" fmla="*/ 12 w 578"/>
                <a:gd name="T47" fmla="*/ 1763 h 2328"/>
                <a:gd name="T48" fmla="*/ 0 w 578"/>
                <a:gd name="T49" fmla="*/ 2021 h 2328"/>
                <a:gd name="T50" fmla="*/ 17 w 578"/>
                <a:gd name="T51" fmla="*/ 2162 h 2328"/>
                <a:gd name="T52" fmla="*/ 12 w 578"/>
                <a:gd name="T53" fmla="*/ 2328 h 2328"/>
                <a:gd name="T54" fmla="*/ 0 w 578"/>
                <a:gd name="T55" fmla="*/ 2328 h 2328"/>
                <a:gd name="T56" fmla="*/ 0 w 578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8" h="2328">
                  <a:moveTo>
                    <a:pt x="0" y="0"/>
                  </a:moveTo>
                  <a:lnTo>
                    <a:pt x="233" y="0"/>
                  </a:lnTo>
                  <a:lnTo>
                    <a:pt x="528" y="92"/>
                  </a:lnTo>
                  <a:lnTo>
                    <a:pt x="578" y="187"/>
                  </a:lnTo>
                  <a:lnTo>
                    <a:pt x="499" y="283"/>
                  </a:lnTo>
                  <a:lnTo>
                    <a:pt x="495" y="374"/>
                  </a:lnTo>
                  <a:lnTo>
                    <a:pt x="540" y="470"/>
                  </a:lnTo>
                  <a:lnTo>
                    <a:pt x="520" y="566"/>
                  </a:lnTo>
                  <a:lnTo>
                    <a:pt x="424" y="657"/>
                  </a:lnTo>
                  <a:lnTo>
                    <a:pt x="349" y="728"/>
                  </a:lnTo>
                  <a:lnTo>
                    <a:pt x="33" y="753"/>
                  </a:lnTo>
                  <a:lnTo>
                    <a:pt x="54" y="778"/>
                  </a:lnTo>
                  <a:lnTo>
                    <a:pt x="8" y="798"/>
                  </a:lnTo>
                  <a:lnTo>
                    <a:pt x="12" y="823"/>
                  </a:lnTo>
                  <a:lnTo>
                    <a:pt x="0" y="844"/>
                  </a:lnTo>
                  <a:lnTo>
                    <a:pt x="8" y="869"/>
                  </a:lnTo>
                  <a:lnTo>
                    <a:pt x="17" y="1035"/>
                  </a:lnTo>
                  <a:lnTo>
                    <a:pt x="41" y="1127"/>
                  </a:lnTo>
                  <a:lnTo>
                    <a:pt x="4" y="1223"/>
                  </a:lnTo>
                  <a:lnTo>
                    <a:pt x="17" y="1318"/>
                  </a:lnTo>
                  <a:lnTo>
                    <a:pt x="37" y="1410"/>
                  </a:lnTo>
                  <a:lnTo>
                    <a:pt x="25" y="1505"/>
                  </a:lnTo>
                  <a:lnTo>
                    <a:pt x="25" y="1622"/>
                  </a:lnTo>
                  <a:lnTo>
                    <a:pt x="12" y="1763"/>
                  </a:lnTo>
                  <a:lnTo>
                    <a:pt x="0" y="2021"/>
                  </a:lnTo>
                  <a:lnTo>
                    <a:pt x="17" y="2162"/>
                  </a:lnTo>
                  <a:lnTo>
                    <a:pt x="1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5" name="Line 187"/>
            <p:cNvSpPr>
              <a:spLocks noChangeShapeType="1"/>
            </p:cNvSpPr>
            <p:nvPr/>
          </p:nvSpPr>
          <p:spPr bwMode="auto">
            <a:xfrm flipV="1">
              <a:off x="392963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6" name="Line 188"/>
            <p:cNvSpPr>
              <a:spLocks noChangeShapeType="1"/>
            </p:cNvSpPr>
            <p:nvPr/>
          </p:nvSpPr>
          <p:spPr bwMode="auto">
            <a:xfrm flipV="1">
              <a:off x="392963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7" name="Line 189"/>
            <p:cNvSpPr>
              <a:spLocks noChangeShapeType="1"/>
            </p:cNvSpPr>
            <p:nvPr/>
          </p:nvSpPr>
          <p:spPr bwMode="auto">
            <a:xfrm flipV="1">
              <a:off x="392963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8" name="Line 190"/>
            <p:cNvSpPr>
              <a:spLocks noChangeShapeType="1"/>
            </p:cNvSpPr>
            <p:nvPr/>
          </p:nvSpPr>
          <p:spPr bwMode="auto">
            <a:xfrm>
              <a:off x="4946754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9" name="Line 191"/>
            <p:cNvSpPr>
              <a:spLocks noChangeShapeType="1"/>
            </p:cNvSpPr>
            <p:nvPr/>
          </p:nvSpPr>
          <p:spPr bwMode="auto">
            <a:xfrm>
              <a:off x="4946754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0" name="Line 192"/>
            <p:cNvSpPr>
              <a:spLocks noChangeShapeType="1"/>
            </p:cNvSpPr>
            <p:nvPr/>
          </p:nvSpPr>
          <p:spPr bwMode="auto">
            <a:xfrm>
              <a:off x="50137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1" name="Line 193"/>
            <p:cNvSpPr>
              <a:spLocks noChangeShapeType="1"/>
            </p:cNvSpPr>
            <p:nvPr/>
          </p:nvSpPr>
          <p:spPr bwMode="auto">
            <a:xfrm>
              <a:off x="501378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2" name="Line 194"/>
            <p:cNvSpPr>
              <a:spLocks noChangeShapeType="1"/>
            </p:cNvSpPr>
            <p:nvPr/>
          </p:nvSpPr>
          <p:spPr bwMode="auto">
            <a:xfrm>
              <a:off x="508081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3" name="Line 195"/>
            <p:cNvSpPr>
              <a:spLocks noChangeShapeType="1"/>
            </p:cNvSpPr>
            <p:nvPr/>
          </p:nvSpPr>
          <p:spPr bwMode="auto">
            <a:xfrm>
              <a:off x="508081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4" name="Line 196"/>
            <p:cNvSpPr>
              <a:spLocks noChangeShapeType="1"/>
            </p:cNvSpPr>
            <p:nvPr/>
          </p:nvSpPr>
          <p:spPr bwMode="auto">
            <a:xfrm>
              <a:off x="515367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5" name="Line 197"/>
            <p:cNvSpPr>
              <a:spLocks noChangeShapeType="1"/>
            </p:cNvSpPr>
            <p:nvPr/>
          </p:nvSpPr>
          <p:spPr bwMode="auto">
            <a:xfrm>
              <a:off x="515367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6" name="Line 198"/>
            <p:cNvSpPr>
              <a:spLocks noChangeShapeType="1"/>
            </p:cNvSpPr>
            <p:nvPr/>
          </p:nvSpPr>
          <p:spPr bwMode="auto">
            <a:xfrm>
              <a:off x="52192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7" name="Line 199"/>
            <p:cNvSpPr>
              <a:spLocks noChangeShapeType="1"/>
            </p:cNvSpPr>
            <p:nvPr/>
          </p:nvSpPr>
          <p:spPr bwMode="auto">
            <a:xfrm>
              <a:off x="521924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8" name="Line 200"/>
            <p:cNvSpPr>
              <a:spLocks noChangeShapeType="1"/>
            </p:cNvSpPr>
            <p:nvPr/>
          </p:nvSpPr>
          <p:spPr bwMode="auto">
            <a:xfrm>
              <a:off x="52862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9" name="Line 201"/>
            <p:cNvSpPr>
              <a:spLocks noChangeShapeType="1"/>
            </p:cNvSpPr>
            <p:nvPr/>
          </p:nvSpPr>
          <p:spPr bwMode="auto">
            <a:xfrm>
              <a:off x="528628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0" name="Line 202"/>
            <p:cNvSpPr>
              <a:spLocks noChangeShapeType="1"/>
            </p:cNvSpPr>
            <p:nvPr/>
          </p:nvSpPr>
          <p:spPr bwMode="auto">
            <a:xfrm>
              <a:off x="535331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1" name="Line 203"/>
            <p:cNvSpPr>
              <a:spLocks noChangeShapeType="1"/>
            </p:cNvSpPr>
            <p:nvPr/>
          </p:nvSpPr>
          <p:spPr bwMode="auto">
            <a:xfrm>
              <a:off x="535331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2" name="Freeform 204"/>
            <p:cNvSpPr>
              <a:spLocks/>
            </p:cNvSpPr>
            <p:nvPr/>
          </p:nvSpPr>
          <p:spPr bwMode="auto">
            <a:xfrm>
              <a:off x="4946754" y="1161949"/>
              <a:ext cx="394900" cy="3302920"/>
            </a:xfrm>
            <a:custGeom>
              <a:avLst/>
              <a:gdLst>
                <a:gd name="T0" fmla="*/ 0 w 271"/>
                <a:gd name="T1" fmla="*/ 0 h 2328"/>
                <a:gd name="T2" fmla="*/ 38 w 271"/>
                <a:gd name="T3" fmla="*/ 0 h 2328"/>
                <a:gd name="T4" fmla="*/ 50 w 271"/>
                <a:gd name="T5" fmla="*/ 92 h 2328"/>
                <a:gd name="T6" fmla="*/ 50 w 271"/>
                <a:gd name="T7" fmla="*/ 187 h 2328"/>
                <a:gd name="T8" fmla="*/ 50 w 271"/>
                <a:gd name="T9" fmla="*/ 283 h 2328"/>
                <a:gd name="T10" fmla="*/ 42 w 271"/>
                <a:gd name="T11" fmla="*/ 374 h 2328"/>
                <a:gd name="T12" fmla="*/ 38 w 271"/>
                <a:gd name="T13" fmla="*/ 470 h 2328"/>
                <a:gd name="T14" fmla="*/ 42 w 271"/>
                <a:gd name="T15" fmla="*/ 566 h 2328"/>
                <a:gd name="T16" fmla="*/ 46 w 271"/>
                <a:gd name="T17" fmla="*/ 657 h 2328"/>
                <a:gd name="T18" fmla="*/ 146 w 271"/>
                <a:gd name="T19" fmla="*/ 728 h 2328"/>
                <a:gd name="T20" fmla="*/ 254 w 271"/>
                <a:gd name="T21" fmla="*/ 753 h 2328"/>
                <a:gd name="T22" fmla="*/ 271 w 271"/>
                <a:gd name="T23" fmla="*/ 778 h 2328"/>
                <a:gd name="T24" fmla="*/ 217 w 271"/>
                <a:gd name="T25" fmla="*/ 798 h 2328"/>
                <a:gd name="T26" fmla="*/ 21 w 271"/>
                <a:gd name="T27" fmla="*/ 823 h 2328"/>
                <a:gd name="T28" fmla="*/ 0 w 271"/>
                <a:gd name="T29" fmla="*/ 844 h 2328"/>
                <a:gd name="T30" fmla="*/ 29 w 271"/>
                <a:gd name="T31" fmla="*/ 869 h 2328"/>
                <a:gd name="T32" fmla="*/ 46 w 271"/>
                <a:gd name="T33" fmla="*/ 1035 h 2328"/>
                <a:gd name="T34" fmla="*/ 46 w 271"/>
                <a:gd name="T35" fmla="*/ 1127 h 2328"/>
                <a:gd name="T36" fmla="*/ 59 w 271"/>
                <a:gd name="T37" fmla="*/ 1223 h 2328"/>
                <a:gd name="T38" fmla="*/ 117 w 271"/>
                <a:gd name="T39" fmla="*/ 1318 h 2328"/>
                <a:gd name="T40" fmla="*/ 158 w 271"/>
                <a:gd name="T41" fmla="*/ 1410 h 2328"/>
                <a:gd name="T42" fmla="*/ 59 w 271"/>
                <a:gd name="T43" fmla="*/ 1505 h 2328"/>
                <a:gd name="T44" fmla="*/ 88 w 271"/>
                <a:gd name="T45" fmla="*/ 1622 h 2328"/>
                <a:gd name="T46" fmla="*/ 29 w 271"/>
                <a:gd name="T47" fmla="*/ 1763 h 2328"/>
                <a:gd name="T48" fmla="*/ 38 w 271"/>
                <a:gd name="T49" fmla="*/ 2021 h 2328"/>
                <a:gd name="T50" fmla="*/ 34 w 271"/>
                <a:gd name="T51" fmla="*/ 2162 h 2328"/>
                <a:gd name="T52" fmla="*/ 29 w 271"/>
                <a:gd name="T53" fmla="*/ 2328 h 2328"/>
                <a:gd name="T54" fmla="*/ 0 w 271"/>
                <a:gd name="T55" fmla="*/ 2328 h 2328"/>
                <a:gd name="T56" fmla="*/ 0 w 271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1" h="2328">
                  <a:moveTo>
                    <a:pt x="0" y="0"/>
                  </a:moveTo>
                  <a:lnTo>
                    <a:pt x="38" y="0"/>
                  </a:lnTo>
                  <a:lnTo>
                    <a:pt x="50" y="92"/>
                  </a:lnTo>
                  <a:lnTo>
                    <a:pt x="50" y="187"/>
                  </a:lnTo>
                  <a:lnTo>
                    <a:pt x="50" y="283"/>
                  </a:lnTo>
                  <a:lnTo>
                    <a:pt x="42" y="374"/>
                  </a:lnTo>
                  <a:lnTo>
                    <a:pt x="38" y="470"/>
                  </a:lnTo>
                  <a:lnTo>
                    <a:pt x="42" y="566"/>
                  </a:lnTo>
                  <a:lnTo>
                    <a:pt x="46" y="657"/>
                  </a:lnTo>
                  <a:lnTo>
                    <a:pt x="146" y="728"/>
                  </a:lnTo>
                  <a:lnTo>
                    <a:pt x="254" y="753"/>
                  </a:lnTo>
                  <a:lnTo>
                    <a:pt x="271" y="778"/>
                  </a:lnTo>
                  <a:lnTo>
                    <a:pt x="217" y="798"/>
                  </a:lnTo>
                  <a:lnTo>
                    <a:pt x="21" y="823"/>
                  </a:lnTo>
                  <a:lnTo>
                    <a:pt x="0" y="844"/>
                  </a:lnTo>
                  <a:lnTo>
                    <a:pt x="29" y="869"/>
                  </a:lnTo>
                  <a:lnTo>
                    <a:pt x="46" y="1035"/>
                  </a:lnTo>
                  <a:lnTo>
                    <a:pt x="46" y="1127"/>
                  </a:lnTo>
                  <a:lnTo>
                    <a:pt x="59" y="1223"/>
                  </a:lnTo>
                  <a:lnTo>
                    <a:pt x="117" y="1318"/>
                  </a:lnTo>
                  <a:lnTo>
                    <a:pt x="158" y="1410"/>
                  </a:lnTo>
                  <a:lnTo>
                    <a:pt x="59" y="1505"/>
                  </a:lnTo>
                  <a:lnTo>
                    <a:pt x="88" y="1622"/>
                  </a:lnTo>
                  <a:lnTo>
                    <a:pt x="29" y="1763"/>
                  </a:lnTo>
                  <a:lnTo>
                    <a:pt x="38" y="2021"/>
                  </a:lnTo>
                  <a:lnTo>
                    <a:pt x="34" y="2162"/>
                  </a:lnTo>
                  <a:lnTo>
                    <a:pt x="29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3" name="Line 205"/>
            <p:cNvSpPr>
              <a:spLocks noChangeShapeType="1"/>
            </p:cNvSpPr>
            <p:nvPr/>
          </p:nvSpPr>
          <p:spPr bwMode="auto">
            <a:xfrm flipV="1">
              <a:off x="494675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 flipV="1">
              <a:off x="4946753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 flipV="1">
              <a:off x="4946753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5420342" y="4500338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5420342" y="1126479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54932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4932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555877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5558775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562580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5625806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569283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5692837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575841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575841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583127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583127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8983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8983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96533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965333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603236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6032364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609793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609793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Line 231"/>
            <p:cNvSpPr>
              <a:spLocks noChangeShapeType="1"/>
            </p:cNvSpPr>
            <p:nvPr/>
          </p:nvSpPr>
          <p:spPr bwMode="auto">
            <a:xfrm>
              <a:off x="617079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Line 232"/>
            <p:cNvSpPr>
              <a:spLocks noChangeShapeType="1"/>
            </p:cNvSpPr>
            <p:nvPr/>
          </p:nvSpPr>
          <p:spPr bwMode="auto">
            <a:xfrm>
              <a:off x="617079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Line 233"/>
            <p:cNvSpPr>
              <a:spLocks noChangeShapeType="1"/>
            </p:cNvSpPr>
            <p:nvPr/>
          </p:nvSpPr>
          <p:spPr bwMode="auto">
            <a:xfrm>
              <a:off x="62378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Line 234"/>
            <p:cNvSpPr>
              <a:spLocks noChangeShapeType="1"/>
            </p:cNvSpPr>
            <p:nvPr/>
          </p:nvSpPr>
          <p:spPr bwMode="auto">
            <a:xfrm>
              <a:off x="6237829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Line 235"/>
            <p:cNvSpPr>
              <a:spLocks noChangeShapeType="1"/>
            </p:cNvSpPr>
            <p:nvPr/>
          </p:nvSpPr>
          <p:spPr bwMode="auto">
            <a:xfrm>
              <a:off x="63048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Line 236"/>
            <p:cNvSpPr>
              <a:spLocks noChangeShapeType="1"/>
            </p:cNvSpPr>
            <p:nvPr/>
          </p:nvSpPr>
          <p:spPr bwMode="auto">
            <a:xfrm>
              <a:off x="6304860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Line 237"/>
            <p:cNvSpPr>
              <a:spLocks noChangeShapeType="1"/>
            </p:cNvSpPr>
            <p:nvPr/>
          </p:nvSpPr>
          <p:spPr bwMode="auto">
            <a:xfrm>
              <a:off x="637043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Line 238"/>
            <p:cNvSpPr>
              <a:spLocks noChangeShapeType="1"/>
            </p:cNvSpPr>
            <p:nvPr/>
          </p:nvSpPr>
          <p:spPr bwMode="auto">
            <a:xfrm>
              <a:off x="637043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239"/>
            <p:cNvSpPr>
              <a:spLocks/>
            </p:cNvSpPr>
            <p:nvPr/>
          </p:nvSpPr>
          <p:spPr bwMode="auto">
            <a:xfrm>
              <a:off x="5420342" y="1161949"/>
              <a:ext cx="938434" cy="3302920"/>
            </a:xfrm>
            <a:custGeom>
              <a:avLst/>
              <a:gdLst>
                <a:gd name="T0" fmla="*/ 0 w 644"/>
                <a:gd name="T1" fmla="*/ 0 h 2328"/>
                <a:gd name="T2" fmla="*/ 295 w 644"/>
                <a:gd name="T3" fmla="*/ 0 h 2328"/>
                <a:gd name="T4" fmla="*/ 602 w 644"/>
                <a:gd name="T5" fmla="*/ 92 h 2328"/>
                <a:gd name="T6" fmla="*/ 644 w 644"/>
                <a:gd name="T7" fmla="*/ 187 h 2328"/>
                <a:gd name="T8" fmla="*/ 569 w 644"/>
                <a:gd name="T9" fmla="*/ 283 h 2328"/>
                <a:gd name="T10" fmla="*/ 557 w 644"/>
                <a:gd name="T11" fmla="*/ 374 h 2328"/>
                <a:gd name="T12" fmla="*/ 607 w 644"/>
                <a:gd name="T13" fmla="*/ 470 h 2328"/>
                <a:gd name="T14" fmla="*/ 577 w 644"/>
                <a:gd name="T15" fmla="*/ 566 h 2328"/>
                <a:gd name="T16" fmla="*/ 486 w 644"/>
                <a:gd name="T17" fmla="*/ 657 h 2328"/>
                <a:gd name="T18" fmla="*/ 528 w 644"/>
                <a:gd name="T19" fmla="*/ 728 h 2328"/>
                <a:gd name="T20" fmla="*/ 553 w 644"/>
                <a:gd name="T21" fmla="*/ 753 h 2328"/>
                <a:gd name="T22" fmla="*/ 598 w 644"/>
                <a:gd name="T23" fmla="*/ 778 h 2328"/>
                <a:gd name="T24" fmla="*/ 465 w 644"/>
                <a:gd name="T25" fmla="*/ 798 h 2328"/>
                <a:gd name="T26" fmla="*/ 245 w 644"/>
                <a:gd name="T27" fmla="*/ 823 h 2328"/>
                <a:gd name="T28" fmla="*/ 237 w 644"/>
                <a:gd name="T29" fmla="*/ 844 h 2328"/>
                <a:gd name="T30" fmla="*/ 332 w 644"/>
                <a:gd name="T31" fmla="*/ 869 h 2328"/>
                <a:gd name="T32" fmla="*/ 299 w 644"/>
                <a:gd name="T33" fmla="*/ 1035 h 2328"/>
                <a:gd name="T34" fmla="*/ 237 w 644"/>
                <a:gd name="T35" fmla="*/ 1127 h 2328"/>
                <a:gd name="T36" fmla="*/ 99 w 644"/>
                <a:gd name="T37" fmla="*/ 1223 h 2328"/>
                <a:gd name="T38" fmla="*/ 174 w 644"/>
                <a:gd name="T39" fmla="*/ 1318 h 2328"/>
                <a:gd name="T40" fmla="*/ 224 w 644"/>
                <a:gd name="T41" fmla="*/ 1410 h 2328"/>
                <a:gd name="T42" fmla="*/ 108 w 644"/>
                <a:gd name="T43" fmla="*/ 1505 h 2328"/>
                <a:gd name="T44" fmla="*/ 128 w 644"/>
                <a:gd name="T45" fmla="*/ 1622 h 2328"/>
                <a:gd name="T46" fmla="*/ 66 w 644"/>
                <a:gd name="T47" fmla="*/ 1763 h 2328"/>
                <a:gd name="T48" fmla="*/ 58 w 644"/>
                <a:gd name="T49" fmla="*/ 2021 h 2328"/>
                <a:gd name="T50" fmla="*/ 83 w 644"/>
                <a:gd name="T51" fmla="*/ 2162 h 2328"/>
                <a:gd name="T52" fmla="*/ 54 w 644"/>
                <a:gd name="T53" fmla="*/ 2328 h 2328"/>
                <a:gd name="T54" fmla="*/ 0 w 644"/>
                <a:gd name="T55" fmla="*/ 2328 h 2328"/>
                <a:gd name="T56" fmla="*/ 0 w 64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4" h="2328">
                  <a:moveTo>
                    <a:pt x="0" y="0"/>
                  </a:moveTo>
                  <a:lnTo>
                    <a:pt x="295" y="0"/>
                  </a:lnTo>
                  <a:lnTo>
                    <a:pt x="602" y="92"/>
                  </a:lnTo>
                  <a:lnTo>
                    <a:pt x="644" y="187"/>
                  </a:lnTo>
                  <a:lnTo>
                    <a:pt x="569" y="283"/>
                  </a:lnTo>
                  <a:lnTo>
                    <a:pt x="557" y="374"/>
                  </a:lnTo>
                  <a:lnTo>
                    <a:pt x="607" y="470"/>
                  </a:lnTo>
                  <a:lnTo>
                    <a:pt x="577" y="566"/>
                  </a:lnTo>
                  <a:lnTo>
                    <a:pt x="486" y="657"/>
                  </a:lnTo>
                  <a:lnTo>
                    <a:pt x="528" y="728"/>
                  </a:lnTo>
                  <a:lnTo>
                    <a:pt x="553" y="753"/>
                  </a:lnTo>
                  <a:lnTo>
                    <a:pt x="598" y="778"/>
                  </a:lnTo>
                  <a:lnTo>
                    <a:pt x="465" y="798"/>
                  </a:lnTo>
                  <a:lnTo>
                    <a:pt x="245" y="823"/>
                  </a:lnTo>
                  <a:lnTo>
                    <a:pt x="237" y="844"/>
                  </a:lnTo>
                  <a:lnTo>
                    <a:pt x="332" y="869"/>
                  </a:lnTo>
                  <a:lnTo>
                    <a:pt x="299" y="1035"/>
                  </a:lnTo>
                  <a:lnTo>
                    <a:pt x="237" y="1127"/>
                  </a:lnTo>
                  <a:lnTo>
                    <a:pt x="99" y="1223"/>
                  </a:lnTo>
                  <a:lnTo>
                    <a:pt x="174" y="1318"/>
                  </a:lnTo>
                  <a:lnTo>
                    <a:pt x="224" y="1410"/>
                  </a:lnTo>
                  <a:lnTo>
                    <a:pt x="108" y="1505"/>
                  </a:lnTo>
                  <a:lnTo>
                    <a:pt x="128" y="1622"/>
                  </a:lnTo>
                  <a:lnTo>
                    <a:pt x="66" y="1763"/>
                  </a:lnTo>
                  <a:lnTo>
                    <a:pt x="58" y="2021"/>
                  </a:lnTo>
                  <a:lnTo>
                    <a:pt x="83" y="2162"/>
                  </a:lnTo>
                  <a:lnTo>
                    <a:pt x="5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Line 240"/>
            <p:cNvSpPr>
              <a:spLocks noChangeShapeType="1"/>
            </p:cNvSpPr>
            <p:nvPr/>
          </p:nvSpPr>
          <p:spPr bwMode="auto">
            <a:xfrm flipV="1">
              <a:off x="542034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Line 241"/>
            <p:cNvSpPr>
              <a:spLocks noChangeShapeType="1"/>
            </p:cNvSpPr>
            <p:nvPr/>
          </p:nvSpPr>
          <p:spPr bwMode="auto">
            <a:xfrm flipV="1">
              <a:off x="542034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Line 242"/>
            <p:cNvSpPr>
              <a:spLocks noChangeShapeType="1"/>
            </p:cNvSpPr>
            <p:nvPr/>
          </p:nvSpPr>
          <p:spPr bwMode="auto">
            <a:xfrm flipV="1">
              <a:off x="542034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Line 243"/>
            <p:cNvSpPr>
              <a:spLocks noChangeShapeType="1"/>
            </p:cNvSpPr>
            <p:nvPr/>
          </p:nvSpPr>
          <p:spPr bwMode="auto">
            <a:xfrm>
              <a:off x="6437465" y="4500338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Line 244"/>
            <p:cNvSpPr>
              <a:spLocks noChangeShapeType="1"/>
            </p:cNvSpPr>
            <p:nvPr/>
          </p:nvSpPr>
          <p:spPr bwMode="auto">
            <a:xfrm>
              <a:off x="6437465" y="1126479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Line 245"/>
            <p:cNvSpPr>
              <a:spLocks noChangeShapeType="1"/>
            </p:cNvSpPr>
            <p:nvPr/>
          </p:nvSpPr>
          <p:spPr bwMode="auto">
            <a:xfrm>
              <a:off x="65103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Line 246"/>
            <p:cNvSpPr>
              <a:spLocks noChangeShapeType="1"/>
            </p:cNvSpPr>
            <p:nvPr/>
          </p:nvSpPr>
          <p:spPr bwMode="auto">
            <a:xfrm>
              <a:off x="65103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Line 247"/>
            <p:cNvSpPr>
              <a:spLocks noChangeShapeType="1"/>
            </p:cNvSpPr>
            <p:nvPr/>
          </p:nvSpPr>
          <p:spPr bwMode="auto">
            <a:xfrm>
              <a:off x="65773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Line 248"/>
            <p:cNvSpPr>
              <a:spLocks noChangeShapeType="1"/>
            </p:cNvSpPr>
            <p:nvPr/>
          </p:nvSpPr>
          <p:spPr bwMode="auto">
            <a:xfrm>
              <a:off x="65773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Line 249"/>
            <p:cNvSpPr>
              <a:spLocks noChangeShapeType="1"/>
            </p:cNvSpPr>
            <p:nvPr/>
          </p:nvSpPr>
          <p:spPr bwMode="auto">
            <a:xfrm>
              <a:off x="66429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Line 250"/>
            <p:cNvSpPr>
              <a:spLocks noChangeShapeType="1"/>
            </p:cNvSpPr>
            <p:nvPr/>
          </p:nvSpPr>
          <p:spPr bwMode="auto">
            <a:xfrm>
              <a:off x="6642929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Line 251"/>
            <p:cNvSpPr>
              <a:spLocks noChangeShapeType="1"/>
            </p:cNvSpPr>
            <p:nvPr/>
          </p:nvSpPr>
          <p:spPr bwMode="auto">
            <a:xfrm>
              <a:off x="67099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Line 252"/>
            <p:cNvSpPr>
              <a:spLocks noChangeShapeType="1"/>
            </p:cNvSpPr>
            <p:nvPr/>
          </p:nvSpPr>
          <p:spPr bwMode="auto">
            <a:xfrm>
              <a:off x="6709960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Line 253"/>
            <p:cNvSpPr>
              <a:spLocks noChangeShapeType="1"/>
            </p:cNvSpPr>
            <p:nvPr/>
          </p:nvSpPr>
          <p:spPr bwMode="auto">
            <a:xfrm>
              <a:off x="677699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Line 254"/>
            <p:cNvSpPr>
              <a:spLocks noChangeShapeType="1"/>
            </p:cNvSpPr>
            <p:nvPr/>
          </p:nvSpPr>
          <p:spPr bwMode="auto">
            <a:xfrm>
              <a:off x="6776991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Line 255"/>
            <p:cNvSpPr>
              <a:spLocks noChangeShapeType="1"/>
            </p:cNvSpPr>
            <p:nvPr/>
          </p:nvSpPr>
          <p:spPr bwMode="auto">
            <a:xfrm>
              <a:off x="68498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Line 256"/>
            <p:cNvSpPr>
              <a:spLocks noChangeShapeType="1"/>
            </p:cNvSpPr>
            <p:nvPr/>
          </p:nvSpPr>
          <p:spPr bwMode="auto">
            <a:xfrm>
              <a:off x="68498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Line 257"/>
            <p:cNvSpPr>
              <a:spLocks noChangeShapeType="1"/>
            </p:cNvSpPr>
            <p:nvPr/>
          </p:nvSpPr>
          <p:spPr bwMode="auto">
            <a:xfrm>
              <a:off x="69154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Line 258"/>
            <p:cNvSpPr>
              <a:spLocks noChangeShapeType="1"/>
            </p:cNvSpPr>
            <p:nvPr/>
          </p:nvSpPr>
          <p:spPr bwMode="auto">
            <a:xfrm>
              <a:off x="69154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Line 259"/>
            <p:cNvSpPr>
              <a:spLocks noChangeShapeType="1"/>
            </p:cNvSpPr>
            <p:nvPr/>
          </p:nvSpPr>
          <p:spPr bwMode="auto">
            <a:xfrm>
              <a:off x="69824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Line 260"/>
            <p:cNvSpPr>
              <a:spLocks noChangeShapeType="1"/>
            </p:cNvSpPr>
            <p:nvPr/>
          </p:nvSpPr>
          <p:spPr bwMode="auto">
            <a:xfrm>
              <a:off x="69824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Line 261"/>
            <p:cNvSpPr>
              <a:spLocks noChangeShapeType="1"/>
            </p:cNvSpPr>
            <p:nvPr/>
          </p:nvSpPr>
          <p:spPr bwMode="auto">
            <a:xfrm>
              <a:off x="704948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Line 262"/>
            <p:cNvSpPr>
              <a:spLocks noChangeShapeType="1"/>
            </p:cNvSpPr>
            <p:nvPr/>
          </p:nvSpPr>
          <p:spPr bwMode="auto">
            <a:xfrm>
              <a:off x="704948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Line 263"/>
            <p:cNvSpPr>
              <a:spLocks noChangeShapeType="1"/>
            </p:cNvSpPr>
            <p:nvPr/>
          </p:nvSpPr>
          <p:spPr bwMode="auto">
            <a:xfrm>
              <a:off x="711651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Line 264"/>
            <p:cNvSpPr>
              <a:spLocks noChangeShapeType="1"/>
            </p:cNvSpPr>
            <p:nvPr/>
          </p:nvSpPr>
          <p:spPr bwMode="auto">
            <a:xfrm>
              <a:off x="711651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Line 265"/>
            <p:cNvSpPr>
              <a:spLocks noChangeShapeType="1"/>
            </p:cNvSpPr>
            <p:nvPr/>
          </p:nvSpPr>
          <p:spPr bwMode="auto">
            <a:xfrm>
              <a:off x="71893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Line 266"/>
            <p:cNvSpPr>
              <a:spLocks noChangeShapeType="1"/>
            </p:cNvSpPr>
            <p:nvPr/>
          </p:nvSpPr>
          <p:spPr bwMode="auto">
            <a:xfrm>
              <a:off x="718937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Line 267"/>
            <p:cNvSpPr>
              <a:spLocks noChangeShapeType="1"/>
            </p:cNvSpPr>
            <p:nvPr/>
          </p:nvSpPr>
          <p:spPr bwMode="auto">
            <a:xfrm>
              <a:off x="72549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Line 268"/>
            <p:cNvSpPr>
              <a:spLocks noChangeShapeType="1"/>
            </p:cNvSpPr>
            <p:nvPr/>
          </p:nvSpPr>
          <p:spPr bwMode="auto">
            <a:xfrm>
              <a:off x="72549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269"/>
            <p:cNvSpPr>
              <a:spLocks/>
            </p:cNvSpPr>
            <p:nvPr/>
          </p:nvSpPr>
          <p:spPr bwMode="auto">
            <a:xfrm>
              <a:off x="6437465" y="1161949"/>
              <a:ext cx="727140" cy="3302920"/>
            </a:xfrm>
            <a:custGeom>
              <a:avLst/>
              <a:gdLst>
                <a:gd name="T0" fmla="*/ 0 w 499"/>
                <a:gd name="T1" fmla="*/ 0 h 2328"/>
                <a:gd name="T2" fmla="*/ 0 w 499"/>
                <a:gd name="T3" fmla="*/ 0 h 2328"/>
                <a:gd name="T4" fmla="*/ 0 w 499"/>
                <a:gd name="T5" fmla="*/ 92 h 2328"/>
                <a:gd name="T6" fmla="*/ 0 w 499"/>
                <a:gd name="T7" fmla="*/ 187 h 2328"/>
                <a:gd name="T8" fmla="*/ 0 w 499"/>
                <a:gd name="T9" fmla="*/ 283 h 2328"/>
                <a:gd name="T10" fmla="*/ 4 w 499"/>
                <a:gd name="T11" fmla="*/ 374 h 2328"/>
                <a:gd name="T12" fmla="*/ 0 w 499"/>
                <a:gd name="T13" fmla="*/ 470 h 2328"/>
                <a:gd name="T14" fmla="*/ 4 w 499"/>
                <a:gd name="T15" fmla="*/ 566 h 2328"/>
                <a:gd name="T16" fmla="*/ 4 w 499"/>
                <a:gd name="T17" fmla="*/ 657 h 2328"/>
                <a:gd name="T18" fmla="*/ 4 w 499"/>
                <a:gd name="T19" fmla="*/ 728 h 2328"/>
                <a:gd name="T20" fmla="*/ 0 w 499"/>
                <a:gd name="T21" fmla="*/ 753 h 2328"/>
                <a:gd name="T22" fmla="*/ 0 w 499"/>
                <a:gd name="T23" fmla="*/ 778 h 2328"/>
                <a:gd name="T24" fmla="*/ 0 w 499"/>
                <a:gd name="T25" fmla="*/ 798 h 2328"/>
                <a:gd name="T26" fmla="*/ 0 w 499"/>
                <a:gd name="T27" fmla="*/ 823 h 2328"/>
                <a:gd name="T28" fmla="*/ 0 w 499"/>
                <a:gd name="T29" fmla="*/ 844 h 2328"/>
                <a:gd name="T30" fmla="*/ 0 w 499"/>
                <a:gd name="T31" fmla="*/ 869 h 2328"/>
                <a:gd name="T32" fmla="*/ 54 w 499"/>
                <a:gd name="T33" fmla="*/ 1035 h 2328"/>
                <a:gd name="T34" fmla="*/ 328 w 499"/>
                <a:gd name="T35" fmla="*/ 1127 h 2328"/>
                <a:gd name="T36" fmla="*/ 499 w 499"/>
                <a:gd name="T37" fmla="*/ 1223 h 2328"/>
                <a:gd name="T38" fmla="*/ 337 w 499"/>
                <a:gd name="T39" fmla="*/ 1318 h 2328"/>
                <a:gd name="T40" fmla="*/ 216 w 499"/>
                <a:gd name="T41" fmla="*/ 1410 h 2328"/>
                <a:gd name="T42" fmla="*/ 341 w 499"/>
                <a:gd name="T43" fmla="*/ 1505 h 2328"/>
                <a:gd name="T44" fmla="*/ 316 w 499"/>
                <a:gd name="T45" fmla="*/ 1622 h 2328"/>
                <a:gd name="T46" fmla="*/ 441 w 499"/>
                <a:gd name="T47" fmla="*/ 1763 h 2328"/>
                <a:gd name="T48" fmla="*/ 495 w 499"/>
                <a:gd name="T49" fmla="*/ 2021 h 2328"/>
                <a:gd name="T50" fmla="*/ 370 w 499"/>
                <a:gd name="T51" fmla="*/ 2162 h 2328"/>
                <a:gd name="T52" fmla="*/ 362 w 499"/>
                <a:gd name="T53" fmla="*/ 2328 h 2328"/>
                <a:gd name="T54" fmla="*/ 0 w 499"/>
                <a:gd name="T55" fmla="*/ 2328 h 2328"/>
                <a:gd name="T56" fmla="*/ 0 w 4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9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4" y="566"/>
                  </a:lnTo>
                  <a:lnTo>
                    <a:pt x="4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54" y="1035"/>
                  </a:lnTo>
                  <a:lnTo>
                    <a:pt x="328" y="1127"/>
                  </a:lnTo>
                  <a:lnTo>
                    <a:pt x="499" y="1223"/>
                  </a:lnTo>
                  <a:lnTo>
                    <a:pt x="337" y="1318"/>
                  </a:lnTo>
                  <a:lnTo>
                    <a:pt x="216" y="1410"/>
                  </a:lnTo>
                  <a:lnTo>
                    <a:pt x="341" y="1505"/>
                  </a:lnTo>
                  <a:lnTo>
                    <a:pt x="316" y="1622"/>
                  </a:lnTo>
                  <a:lnTo>
                    <a:pt x="441" y="1763"/>
                  </a:lnTo>
                  <a:lnTo>
                    <a:pt x="495" y="2021"/>
                  </a:lnTo>
                  <a:lnTo>
                    <a:pt x="370" y="2162"/>
                  </a:lnTo>
                  <a:lnTo>
                    <a:pt x="36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Line 270"/>
            <p:cNvSpPr>
              <a:spLocks noChangeShapeType="1"/>
            </p:cNvSpPr>
            <p:nvPr/>
          </p:nvSpPr>
          <p:spPr bwMode="auto">
            <a:xfrm flipV="1">
              <a:off x="6437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Line 271"/>
            <p:cNvSpPr>
              <a:spLocks noChangeShapeType="1"/>
            </p:cNvSpPr>
            <p:nvPr/>
          </p:nvSpPr>
          <p:spPr bwMode="auto">
            <a:xfrm flipV="1">
              <a:off x="6437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Line 272"/>
            <p:cNvSpPr>
              <a:spLocks noChangeShapeType="1"/>
            </p:cNvSpPr>
            <p:nvPr/>
          </p:nvSpPr>
          <p:spPr bwMode="auto">
            <a:xfrm flipV="1">
              <a:off x="6437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Line 273"/>
            <p:cNvSpPr>
              <a:spLocks noChangeShapeType="1"/>
            </p:cNvSpPr>
            <p:nvPr/>
          </p:nvSpPr>
          <p:spPr bwMode="auto">
            <a:xfrm>
              <a:off x="7321982" y="4500338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Line 274"/>
            <p:cNvSpPr>
              <a:spLocks noChangeShapeType="1"/>
            </p:cNvSpPr>
            <p:nvPr/>
          </p:nvSpPr>
          <p:spPr bwMode="auto">
            <a:xfrm>
              <a:off x="7321982" y="1126479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Line 275"/>
            <p:cNvSpPr>
              <a:spLocks noChangeShapeType="1"/>
            </p:cNvSpPr>
            <p:nvPr/>
          </p:nvSpPr>
          <p:spPr bwMode="auto">
            <a:xfrm>
              <a:off x="738901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Line 276"/>
            <p:cNvSpPr>
              <a:spLocks noChangeShapeType="1"/>
            </p:cNvSpPr>
            <p:nvPr/>
          </p:nvSpPr>
          <p:spPr bwMode="auto">
            <a:xfrm>
              <a:off x="7389013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Line 277"/>
            <p:cNvSpPr>
              <a:spLocks noChangeShapeType="1"/>
            </p:cNvSpPr>
            <p:nvPr/>
          </p:nvSpPr>
          <p:spPr bwMode="auto">
            <a:xfrm>
              <a:off x="745604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Line 278"/>
            <p:cNvSpPr>
              <a:spLocks noChangeShapeType="1"/>
            </p:cNvSpPr>
            <p:nvPr/>
          </p:nvSpPr>
          <p:spPr bwMode="auto">
            <a:xfrm>
              <a:off x="745604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Line 279"/>
            <p:cNvSpPr>
              <a:spLocks noChangeShapeType="1"/>
            </p:cNvSpPr>
            <p:nvPr/>
          </p:nvSpPr>
          <p:spPr bwMode="auto">
            <a:xfrm>
              <a:off x="752744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Line 280"/>
            <p:cNvSpPr>
              <a:spLocks noChangeShapeType="1"/>
            </p:cNvSpPr>
            <p:nvPr/>
          </p:nvSpPr>
          <p:spPr bwMode="auto">
            <a:xfrm>
              <a:off x="752744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Line 281"/>
            <p:cNvSpPr>
              <a:spLocks noChangeShapeType="1"/>
            </p:cNvSpPr>
            <p:nvPr/>
          </p:nvSpPr>
          <p:spPr bwMode="auto">
            <a:xfrm>
              <a:off x="75944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Line 282"/>
            <p:cNvSpPr>
              <a:spLocks noChangeShapeType="1"/>
            </p:cNvSpPr>
            <p:nvPr/>
          </p:nvSpPr>
          <p:spPr bwMode="auto">
            <a:xfrm>
              <a:off x="759447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283"/>
            <p:cNvSpPr>
              <a:spLocks/>
            </p:cNvSpPr>
            <p:nvPr/>
          </p:nvSpPr>
          <p:spPr bwMode="auto">
            <a:xfrm>
              <a:off x="7321982" y="1161949"/>
              <a:ext cx="260838" cy="3302920"/>
            </a:xfrm>
            <a:custGeom>
              <a:avLst/>
              <a:gdLst>
                <a:gd name="T0" fmla="*/ 0 w 179"/>
                <a:gd name="T1" fmla="*/ 0 h 2328"/>
                <a:gd name="T2" fmla="*/ 42 w 179"/>
                <a:gd name="T3" fmla="*/ 0 h 2328"/>
                <a:gd name="T4" fmla="*/ 21 w 179"/>
                <a:gd name="T5" fmla="*/ 92 h 2328"/>
                <a:gd name="T6" fmla="*/ 8 w 179"/>
                <a:gd name="T7" fmla="*/ 187 h 2328"/>
                <a:gd name="T8" fmla="*/ 13 w 179"/>
                <a:gd name="T9" fmla="*/ 283 h 2328"/>
                <a:gd name="T10" fmla="*/ 17 w 179"/>
                <a:gd name="T11" fmla="*/ 374 h 2328"/>
                <a:gd name="T12" fmla="*/ 21 w 179"/>
                <a:gd name="T13" fmla="*/ 470 h 2328"/>
                <a:gd name="T14" fmla="*/ 37 w 179"/>
                <a:gd name="T15" fmla="*/ 566 h 2328"/>
                <a:gd name="T16" fmla="*/ 37 w 179"/>
                <a:gd name="T17" fmla="*/ 657 h 2328"/>
                <a:gd name="T18" fmla="*/ 42 w 179"/>
                <a:gd name="T19" fmla="*/ 728 h 2328"/>
                <a:gd name="T20" fmla="*/ 50 w 179"/>
                <a:gd name="T21" fmla="*/ 753 h 2328"/>
                <a:gd name="T22" fmla="*/ 58 w 179"/>
                <a:gd name="T23" fmla="*/ 778 h 2328"/>
                <a:gd name="T24" fmla="*/ 83 w 179"/>
                <a:gd name="T25" fmla="*/ 798 h 2328"/>
                <a:gd name="T26" fmla="*/ 37 w 179"/>
                <a:gd name="T27" fmla="*/ 823 h 2328"/>
                <a:gd name="T28" fmla="*/ 8 w 179"/>
                <a:gd name="T29" fmla="*/ 844 h 2328"/>
                <a:gd name="T30" fmla="*/ 71 w 179"/>
                <a:gd name="T31" fmla="*/ 869 h 2328"/>
                <a:gd name="T32" fmla="*/ 158 w 179"/>
                <a:gd name="T33" fmla="*/ 1035 h 2328"/>
                <a:gd name="T34" fmla="*/ 166 w 179"/>
                <a:gd name="T35" fmla="*/ 1127 h 2328"/>
                <a:gd name="T36" fmla="*/ 121 w 179"/>
                <a:gd name="T37" fmla="*/ 1223 h 2328"/>
                <a:gd name="T38" fmla="*/ 100 w 179"/>
                <a:gd name="T39" fmla="*/ 1318 h 2328"/>
                <a:gd name="T40" fmla="*/ 179 w 179"/>
                <a:gd name="T41" fmla="*/ 1410 h 2328"/>
                <a:gd name="T42" fmla="*/ 137 w 179"/>
                <a:gd name="T43" fmla="*/ 1505 h 2328"/>
                <a:gd name="T44" fmla="*/ 150 w 179"/>
                <a:gd name="T45" fmla="*/ 1622 h 2328"/>
                <a:gd name="T46" fmla="*/ 116 w 179"/>
                <a:gd name="T47" fmla="*/ 1763 h 2328"/>
                <a:gd name="T48" fmla="*/ 129 w 179"/>
                <a:gd name="T49" fmla="*/ 2021 h 2328"/>
                <a:gd name="T50" fmla="*/ 125 w 179"/>
                <a:gd name="T51" fmla="*/ 2162 h 2328"/>
                <a:gd name="T52" fmla="*/ 92 w 179"/>
                <a:gd name="T53" fmla="*/ 2328 h 2328"/>
                <a:gd name="T54" fmla="*/ 0 w 179"/>
                <a:gd name="T55" fmla="*/ 2328 h 2328"/>
                <a:gd name="T56" fmla="*/ 0 w 17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2328">
                  <a:moveTo>
                    <a:pt x="0" y="0"/>
                  </a:moveTo>
                  <a:lnTo>
                    <a:pt x="42" y="0"/>
                  </a:lnTo>
                  <a:lnTo>
                    <a:pt x="21" y="92"/>
                  </a:lnTo>
                  <a:lnTo>
                    <a:pt x="8" y="187"/>
                  </a:lnTo>
                  <a:lnTo>
                    <a:pt x="13" y="283"/>
                  </a:lnTo>
                  <a:lnTo>
                    <a:pt x="17" y="374"/>
                  </a:lnTo>
                  <a:lnTo>
                    <a:pt x="21" y="470"/>
                  </a:lnTo>
                  <a:lnTo>
                    <a:pt x="37" y="566"/>
                  </a:lnTo>
                  <a:lnTo>
                    <a:pt x="37" y="657"/>
                  </a:lnTo>
                  <a:lnTo>
                    <a:pt x="42" y="728"/>
                  </a:lnTo>
                  <a:lnTo>
                    <a:pt x="50" y="753"/>
                  </a:lnTo>
                  <a:lnTo>
                    <a:pt x="58" y="778"/>
                  </a:lnTo>
                  <a:lnTo>
                    <a:pt x="83" y="798"/>
                  </a:lnTo>
                  <a:lnTo>
                    <a:pt x="37" y="823"/>
                  </a:lnTo>
                  <a:lnTo>
                    <a:pt x="8" y="844"/>
                  </a:lnTo>
                  <a:lnTo>
                    <a:pt x="71" y="869"/>
                  </a:lnTo>
                  <a:lnTo>
                    <a:pt x="158" y="1035"/>
                  </a:lnTo>
                  <a:lnTo>
                    <a:pt x="166" y="1127"/>
                  </a:lnTo>
                  <a:lnTo>
                    <a:pt x="121" y="1223"/>
                  </a:lnTo>
                  <a:lnTo>
                    <a:pt x="100" y="1318"/>
                  </a:lnTo>
                  <a:lnTo>
                    <a:pt x="179" y="1410"/>
                  </a:lnTo>
                  <a:lnTo>
                    <a:pt x="137" y="1505"/>
                  </a:lnTo>
                  <a:lnTo>
                    <a:pt x="150" y="1622"/>
                  </a:lnTo>
                  <a:lnTo>
                    <a:pt x="116" y="1763"/>
                  </a:lnTo>
                  <a:lnTo>
                    <a:pt x="129" y="2021"/>
                  </a:lnTo>
                  <a:lnTo>
                    <a:pt x="125" y="2162"/>
                  </a:lnTo>
                  <a:lnTo>
                    <a:pt x="9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Line 284"/>
            <p:cNvSpPr>
              <a:spLocks noChangeShapeType="1"/>
            </p:cNvSpPr>
            <p:nvPr/>
          </p:nvSpPr>
          <p:spPr bwMode="auto">
            <a:xfrm flipV="1">
              <a:off x="732198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Line 285"/>
            <p:cNvSpPr>
              <a:spLocks noChangeShapeType="1"/>
            </p:cNvSpPr>
            <p:nvPr/>
          </p:nvSpPr>
          <p:spPr bwMode="auto">
            <a:xfrm flipV="1">
              <a:off x="732198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Line 286"/>
            <p:cNvSpPr>
              <a:spLocks noChangeShapeType="1"/>
            </p:cNvSpPr>
            <p:nvPr/>
          </p:nvSpPr>
          <p:spPr bwMode="auto">
            <a:xfrm flipV="1">
              <a:off x="732198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Line 287"/>
            <p:cNvSpPr>
              <a:spLocks noChangeShapeType="1"/>
            </p:cNvSpPr>
            <p:nvPr/>
          </p:nvSpPr>
          <p:spPr bwMode="auto">
            <a:xfrm flipV="1">
              <a:off x="7661509" y="1062635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6" name="Rectangle 329"/>
            <p:cNvSpPr>
              <a:spLocks noChangeArrowheads="1"/>
            </p:cNvSpPr>
            <p:nvPr/>
          </p:nvSpPr>
          <p:spPr bwMode="auto">
            <a:xfrm>
              <a:off x="984639" y="1227213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331"/>
            <p:cNvSpPr>
              <a:spLocks noChangeArrowheads="1"/>
            </p:cNvSpPr>
            <p:nvPr/>
          </p:nvSpPr>
          <p:spPr bwMode="auto">
            <a:xfrm>
              <a:off x="984639" y="139179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333"/>
            <p:cNvSpPr>
              <a:spLocks noChangeArrowheads="1"/>
            </p:cNvSpPr>
            <p:nvPr/>
          </p:nvSpPr>
          <p:spPr bwMode="auto">
            <a:xfrm>
              <a:off x="984639" y="155637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335"/>
            <p:cNvSpPr>
              <a:spLocks noChangeArrowheads="1"/>
            </p:cNvSpPr>
            <p:nvPr/>
          </p:nvSpPr>
          <p:spPr bwMode="auto">
            <a:xfrm>
              <a:off x="984639" y="172804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337"/>
            <p:cNvSpPr>
              <a:spLocks noChangeArrowheads="1"/>
            </p:cNvSpPr>
            <p:nvPr/>
          </p:nvSpPr>
          <p:spPr bwMode="auto">
            <a:xfrm>
              <a:off x="984639" y="189262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339"/>
            <p:cNvSpPr>
              <a:spLocks noChangeArrowheads="1"/>
            </p:cNvSpPr>
            <p:nvPr/>
          </p:nvSpPr>
          <p:spPr bwMode="auto">
            <a:xfrm>
              <a:off x="984639" y="2058618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341"/>
            <p:cNvSpPr>
              <a:spLocks noChangeArrowheads="1"/>
            </p:cNvSpPr>
            <p:nvPr/>
          </p:nvSpPr>
          <p:spPr bwMode="auto">
            <a:xfrm>
              <a:off x="984639" y="222319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343"/>
            <p:cNvSpPr>
              <a:spLocks noChangeArrowheads="1"/>
            </p:cNvSpPr>
            <p:nvPr/>
          </p:nvSpPr>
          <p:spPr bwMode="auto">
            <a:xfrm>
              <a:off x="984639" y="2394869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345"/>
            <p:cNvSpPr>
              <a:spLocks noChangeArrowheads="1"/>
            </p:cNvSpPr>
            <p:nvPr/>
          </p:nvSpPr>
          <p:spPr bwMode="auto">
            <a:xfrm>
              <a:off x="984639" y="255944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347"/>
            <p:cNvSpPr>
              <a:spLocks noChangeArrowheads="1"/>
            </p:cNvSpPr>
            <p:nvPr/>
          </p:nvSpPr>
          <p:spPr bwMode="auto">
            <a:xfrm>
              <a:off x="942380" y="272544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349"/>
            <p:cNvSpPr>
              <a:spLocks noChangeArrowheads="1"/>
            </p:cNvSpPr>
            <p:nvPr/>
          </p:nvSpPr>
          <p:spPr bwMode="auto">
            <a:xfrm>
              <a:off x="942380" y="2895698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351"/>
            <p:cNvSpPr>
              <a:spLocks noChangeArrowheads="1"/>
            </p:cNvSpPr>
            <p:nvPr/>
          </p:nvSpPr>
          <p:spPr bwMode="auto">
            <a:xfrm>
              <a:off x="942380" y="306169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353"/>
            <p:cNvSpPr>
              <a:spLocks noChangeArrowheads="1"/>
            </p:cNvSpPr>
            <p:nvPr/>
          </p:nvSpPr>
          <p:spPr bwMode="auto">
            <a:xfrm>
              <a:off x="942380" y="322627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355"/>
            <p:cNvSpPr>
              <a:spLocks noChangeArrowheads="1"/>
            </p:cNvSpPr>
            <p:nvPr/>
          </p:nvSpPr>
          <p:spPr bwMode="auto">
            <a:xfrm>
              <a:off x="942380" y="33908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357"/>
            <p:cNvSpPr>
              <a:spLocks noChangeArrowheads="1"/>
            </p:cNvSpPr>
            <p:nvPr/>
          </p:nvSpPr>
          <p:spPr bwMode="auto">
            <a:xfrm>
              <a:off x="942380" y="356252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359"/>
            <p:cNvSpPr>
              <a:spLocks noChangeArrowheads="1"/>
            </p:cNvSpPr>
            <p:nvPr/>
          </p:nvSpPr>
          <p:spPr bwMode="auto">
            <a:xfrm>
              <a:off x="942380" y="372710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361"/>
            <p:cNvSpPr>
              <a:spLocks noChangeArrowheads="1"/>
            </p:cNvSpPr>
            <p:nvPr/>
          </p:nvSpPr>
          <p:spPr bwMode="auto">
            <a:xfrm>
              <a:off x="942380" y="3893101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363"/>
            <p:cNvSpPr>
              <a:spLocks noChangeArrowheads="1"/>
            </p:cNvSpPr>
            <p:nvPr/>
          </p:nvSpPr>
          <p:spPr bwMode="auto">
            <a:xfrm>
              <a:off x="942380" y="406335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365"/>
            <p:cNvSpPr>
              <a:spLocks noChangeArrowheads="1"/>
            </p:cNvSpPr>
            <p:nvPr/>
          </p:nvSpPr>
          <p:spPr bwMode="auto">
            <a:xfrm>
              <a:off x="942380" y="42293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367"/>
            <p:cNvSpPr>
              <a:spLocks noChangeArrowheads="1"/>
            </p:cNvSpPr>
            <p:nvPr/>
          </p:nvSpPr>
          <p:spPr bwMode="auto">
            <a:xfrm>
              <a:off x="942380" y="4393930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370"/>
            <p:cNvSpPr>
              <a:spLocks noChangeArrowheads="1"/>
            </p:cNvSpPr>
            <p:nvPr/>
          </p:nvSpPr>
          <p:spPr bwMode="auto">
            <a:xfrm>
              <a:off x="139119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371"/>
            <p:cNvSpPr>
              <a:spLocks noChangeArrowheads="1"/>
            </p:cNvSpPr>
            <p:nvPr/>
          </p:nvSpPr>
          <p:spPr bwMode="auto">
            <a:xfrm rot="18900000">
              <a:off x="1124171" y="655706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aquáticos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372"/>
            <p:cNvSpPr>
              <a:spLocks noChangeArrowheads="1"/>
            </p:cNvSpPr>
            <p:nvPr/>
          </p:nvSpPr>
          <p:spPr bwMode="auto">
            <a:xfrm rot="18900000">
              <a:off x="1703295" y="828776"/>
              <a:ext cx="292814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Alnus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373"/>
            <p:cNvSpPr>
              <a:spLocks noChangeArrowheads="1"/>
            </p:cNvSpPr>
            <p:nvPr/>
          </p:nvSpPr>
          <p:spPr bwMode="auto">
            <a:xfrm rot="18900000">
              <a:off x="1878622" y="758322"/>
              <a:ext cx="5591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Arecaceae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374"/>
            <p:cNvSpPr>
              <a:spLocks noChangeArrowheads="1"/>
            </p:cNvSpPr>
            <p:nvPr/>
          </p:nvSpPr>
          <p:spPr bwMode="auto">
            <a:xfrm>
              <a:off x="22698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375"/>
            <p:cNvSpPr>
              <a:spLocks noChangeArrowheads="1"/>
            </p:cNvSpPr>
            <p:nvPr/>
          </p:nvSpPr>
          <p:spPr bwMode="auto">
            <a:xfrm>
              <a:off x="2542380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376"/>
            <p:cNvSpPr>
              <a:spLocks noChangeArrowheads="1"/>
            </p:cNvSpPr>
            <p:nvPr/>
          </p:nvSpPr>
          <p:spPr bwMode="auto">
            <a:xfrm>
              <a:off x="28148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377"/>
            <p:cNvSpPr>
              <a:spLocks noChangeArrowheads="1"/>
            </p:cNvSpPr>
            <p:nvPr/>
          </p:nvSpPr>
          <p:spPr bwMode="auto">
            <a:xfrm rot="18900000">
              <a:off x="2127875" y="640844"/>
              <a:ext cx="8223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arbóreos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378"/>
            <p:cNvSpPr>
              <a:spLocks noChangeArrowheads="1"/>
            </p:cNvSpPr>
            <p:nvPr/>
          </p:nvSpPr>
          <p:spPr bwMode="auto">
            <a:xfrm>
              <a:off x="328846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379"/>
            <p:cNvSpPr>
              <a:spLocks noChangeArrowheads="1"/>
            </p:cNvSpPr>
            <p:nvPr/>
          </p:nvSpPr>
          <p:spPr bwMode="auto">
            <a:xfrm rot="18900000">
              <a:off x="3058287" y="689735"/>
              <a:ext cx="688627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Cyatheaceae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380"/>
            <p:cNvSpPr>
              <a:spLocks noChangeArrowheads="1"/>
            </p:cNvSpPr>
            <p:nvPr/>
          </p:nvSpPr>
          <p:spPr bwMode="auto">
            <a:xfrm>
              <a:off x="362799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381"/>
            <p:cNvSpPr>
              <a:spLocks noChangeArrowheads="1"/>
            </p:cNvSpPr>
            <p:nvPr/>
          </p:nvSpPr>
          <p:spPr bwMode="auto">
            <a:xfrm rot="18900000">
              <a:off x="3441498" y="648212"/>
              <a:ext cx="7726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esporos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382"/>
            <p:cNvSpPr>
              <a:spLocks noChangeArrowheads="1"/>
            </p:cNvSpPr>
            <p:nvPr/>
          </p:nvSpPr>
          <p:spPr bwMode="auto">
            <a:xfrm>
              <a:off x="410595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383"/>
            <p:cNvSpPr>
              <a:spLocks noChangeArrowheads="1"/>
            </p:cNvSpPr>
            <p:nvPr/>
          </p:nvSpPr>
          <p:spPr bwMode="auto">
            <a:xfrm>
              <a:off x="4372618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384"/>
            <p:cNvSpPr>
              <a:spLocks noChangeArrowheads="1"/>
            </p:cNvSpPr>
            <p:nvPr/>
          </p:nvSpPr>
          <p:spPr bwMode="auto">
            <a:xfrm>
              <a:off x="464511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385"/>
            <p:cNvSpPr>
              <a:spLocks noChangeArrowheads="1"/>
            </p:cNvSpPr>
            <p:nvPr/>
          </p:nvSpPr>
          <p:spPr bwMode="auto">
            <a:xfrm rot="18900000">
              <a:off x="3922927" y="704248"/>
              <a:ext cx="6312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Cyperaceae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386"/>
            <p:cNvSpPr>
              <a:spLocks noChangeArrowheads="1"/>
            </p:cNvSpPr>
            <p:nvPr/>
          </p:nvSpPr>
          <p:spPr bwMode="auto">
            <a:xfrm>
              <a:off x="512307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387"/>
            <p:cNvSpPr>
              <a:spLocks noChangeArrowheads="1"/>
            </p:cNvSpPr>
            <p:nvPr/>
          </p:nvSpPr>
          <p:spPr bwMode="auto">
            <a:xfrm rot="18900000">
              <a:off x="4938709" y="743222"/>
              <a:ext cx="460556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388"/>
            <p:cNvSpPr>
              <a:spLocks noChangeArrowheads="1"/>
            </p:cNvSpPr>
            <p:nvPr/>
          </p:nvSpPr>
          <p:spPr bwMode="auto">
            <a:xfrm>
              <a:off x="559666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389"/>
            <p:cNvSpPr>
              <a:spLocks noChangeArrowheads="1"/>
            </p:cNvSpPr>
            <p:nvPr/>
          </p:nvSpPr>
          <p:spPr bwMode="auto">
            <a:xfrm>
              <a:off x="5869159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390"/>
            <p:cNvSpPr>
              <a:spLocks noChangeArrowheads="1"/>
            </p:cNvSpPr>
            <p:nvPr/>
          </p:nvSpPr>
          <p:spPr bwMode="auto">
            <a:xfrm>
              <a:off x="614165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391"/>
            <p:cNvSpPr>
              <a:spLocks noChangeArrowheads="1"/>
            </p:cNvSpPr>
            <p:nvPr/>
          </p:nvSpPr>
          <p:spPr bwMode="auto">
            <a:xfrm rot="18900000">
              <a:off x="5330227" y="598338"/>
              <a:ext cx="9137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herbáceos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392"/>
            <p:cNvSpPr>
              <a:spLocks noChangeArrowheads="1"/>
            </p:cNvSpPr>
            <p:nvPr/>
          </p:nvSpPr>
          <p:spPr bwMode="auto">
            <a:xfrm>
              <a:off x="66137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393"/>
            <p:cNvSpPr>
              <a:spLocks noChangeArrowheads="1"/>
            </p:cNvSpPr>
            <p:nvPr/>
          </p:nvSpPr>
          <p:spPr bwMode="auto">
            <a:xfrm>
              <a:off x="6886281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394"/>
            <p:cNvSpPr>
              <a:spLocks noChangeArrowheads="1"/>
            </p:cNvSpPr>
            <p:nvPr/>
          </p:nvSpPr>
          <p:spPr bwMode="auto">
            <a:xfrm>
              <a:off x="71587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395"/>
            <p:cNvSpPr>
              <a:spLocks noChangeArrowheads="1"/>
            </p:cNvSpPr>
            <p:nvPr/>
          </p:nvSpPr>
          <p:spPr bwMode="auto">
            <a:xfrm rot="18900000">
              <a:off x="6377357" y="588136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manguezal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396"/>
            <p:cNvSpPr>
              <a:spLocks noChangeArrowheads="1"/>
            </p:cNvSpPr>
            <p:nvPr/>
          </p:nvSpPr>
          <p:spPr bwMode="auto">
            <a:xfrm>
              <a:off x="7498303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397"/>
            <p:cNvSpPr>
              <a:spLocks noChangeArrowheads="1"/>
            </p:cNvSpPr>
            <p:nvPr/>
          </p:nvSpPr>
          <p:spPr bwMode="auto">
            <a:xfrm rot="18900000">
              <a:off x="7210702" y="592338"/>
              <a:ext cx="926776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Indeterminados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6" name="Grupo 385"/>
            <p:cNvGrpSpPr/>
            <p:nvPr/>
          </p:nvGrpSpPr>
          <p:grpSpPr>
            <a:xfrm>
              <a:off x="7884368" y="1003046"/>
              <a:ext cx="1410565" cy="3773955"/>
              <a:chOff x="10578259" y="1003046"/>
              <a:chExt cx="1410565" cy="3773955"/>
            </a:xfrm>
          </p:grpSpPr>
          <p:sp>
            <p:nvSpPr>
              <p:cNvPr id="1051" name="Line 288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Line 289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Line 290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Line 291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Line 292"/>
              <p:cNvSpPr>
                <a:spLocks noChangeShapeType="1"/>
              </p:cNvSpPr>
              <p:nvPr/>
            </p:nvSpPr>
            <p:spPr bwMode="auto">
              <a:xfrm>
                <a:off x="10844926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0" name="Line 293"/>
              <p:cNvSpPr>
                <a:spLocks noChangeShapeType="1"/>
              </p:cNvSpPr>
              <p:nvPr/>
            </p:nvSpPr>
            <p:spPr bwMode="auto">
              <a:xfrm>
                <a:off x="10844926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1" name="Line 294"/>
              <p:cNvSpPr>
                <a:spLocks noChangeShapeType="1"/>
              </p:cNvSpPr>
              <p:nvPr/>
            </p:nvSpPr>
            <p:spPr bwMode="auto">
              <a:xfrm>
                <a:off x="11117421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2" name="Line 295"/>
              <p:cNvSpPr>
                <a:spLocks noChangeShapeType="1"/>
              </p:cNvSpPr>
              <p:nvPr/>
            </p:nvSpPr>
            <p:spPr bwMode="auto">
              <a:xfrm>
                <a:off x="11117421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3" name="Line 296"/>
              <p:cNvSpPr>
                <a:spLocks noChangeShapeType="1"/>
              </p:cNvSpPr>
              <p:nvPr/>
            </p:nvSpPr>
            <p:spPr bwMode="auto">
              <a:xfrm>
                <a:off x="11389917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4" name="Line 297"/>
              <p:cNvSpPr>
                <a:spLocks noChangeShapeType="1"/>
              </p:cNvSpPr>
              <p:nvPr/>
            </p:nvSpPr>
            <p:spPr bwMode="auto">
              <a:xfrm>
                <a:off x="11389917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5" name="Line 298"/>
              <p:cNvSpPr>
                <a:spLocks noChangeShapeType="1"/>
              </p:cNvSpPr>
              <p:nvPr/>
            </p:nvSpPr>
            <p:spPr bwMode="auto">
              <a:xfrm>
                <a:off x="11662412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6" name="Line 299"/>
              <p:cNvSpPr>
                <a:spLocks noChangeShapeType="1"/>
              </p:cNvSpPr>
              <p:nvPr/>
            </p:nvSpPr>
            <p:spPr bwMode="auto">
              <a:xfrm>
                <a:off x="11662412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7" name="Line 300"/>
              <p:cNvSpPr>
                <a:spLocks noChangeShapeType="1"/>
              </p:cNvSpPr>
              <p:nvPr/>
            </p:nvSpPr>
            <p:spPr bwMode="auto">
              <a:xfrm>
                <a:off x="11934908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8" name="Line 301"/>
              <p:cNvSpPr>
                <a:spLocks noChangeShapeType="1"/>
              </p:cNvSpPr>
              <p:nvPr/>
            </p:nvSpPr>
            <p:spPr bwMode="auto">
              <a:xfrm>
                <a:off x="11934908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9" name="Freeform 302"/>
              <p:cNvSpPr>
                <a:spLocks/>
              </p:cNvSpPr>
              <p:nvPr/>
            </p:nvSpPr>
            <p:spPr bwMode="auto">
              <a:xfrm>
                <a:off x="10578259" y="2329605"/>
                <a:ext cx="0" cy="29795"/>
              </a:xfrm>
              <a:custGeom>
                <a:avLst/>
                <a:gdLst>
                  <a:gd name="T0" fmla="*/ 0 h 21"/>
                  <a:gd name="T1" fmla="*/ 0 h 21"/>
                  <a:gd name="T2" fmla="*/ 21 h 21"/>
                  <a:gd name="T3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0" name="Freeform 303"/>
              <p:cNvSpPr>
                <a:spLocks/>
              </p:cNvSpPr>
              <p:nvPr/>
            </p:nvSpPr>
            <p:spPr bwMode="auto">
              <a:xfrm>
                <a:off x="10578259" y="1828776"/>
                <a:ext cx="5829" cy="136203"/>
              </a:xfrm>
              <a:custGeom>
                <a:avLst/>
                <a:gdLst>
                  <a:gd name="T0" fmla="*/ 0 w 4"/>
                  <a:gd name="T1" fmla="*/ 0 h 96"/>
                  <a:gd name="T2" fmla="*/ 4 w 4"/>
                  <a:gd name="T3" fmla="*/ 0 h 96"/>
                  <a:gd name="T4" fmla="*/ 4 w 4"/>
                  <a:gd name="T5" fmla="*/ 96 h 96"/>
                  <a:gd name="T6" fmla="*/ 0 w 4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6">
                    <a:moveTo>
                      <a:pt x="0" y="0"/>
                    </a:moveTo>
                    <a:lnTo>
                      <a:pt x="4" y="0"/>
                    </a:lnTo>
                    <a:lnTo>
                      <a:pt x="4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1" name="Freeform 304"/>
              <p:cNvSpPr>
                <a:spLocks/>
              </p:cNvSpPr>
              <p:nvPr/>
            </p:nvSpPr>
            <p:spPr bwMode="auto">
              <a:xfrm>
                <a:off x="10578259" y="1427261"/>
                <a:ext cx="11658" cy="136203"/>
              </a:xfrm>
              <a:custGeom>
                <a:avLst/>
                <a:gdLst>
                  <a:gd name="T0" fmla="*/ 0 w 8"/>
                  <a:gd name="T1" fmla="*/ 0 h 96"/>
                  <a:gd name="T2" fmla="*/ 8 w 8"/>
                  <a:gd name="T3" fmla="*/ 0 h 96"/>
                  <a:gd name="T4" fmla="*/ 8 w 8"/>
                  <a:gd name="T5" fmla="*/ 96 h 96"/>
                  <a:gd name="T6" fmla="*/ 0 w 8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8" y="0"/>
                    </a:lnTo>
                    <a:lnTo>
                      <a:pt x="8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2" name="Freeform 305"/>
              <p:cNvSpPr>
                <a:spLocks/>
              </p:cNvSpPr>
              <p:nvPr/>
            </p:nvSpPr>
            <p:spPr bwMode="auto">
              <a:xfrm>
                <a:off x="10578259" y="1292477"/>
                <a:ext cx="17486" cy="200048"/>
              </a:xfrm>
              <a:custGeom>
                <a:avLst/>
                <a:gdLst>
                  <a:gd name="T0" fmla="*/ 0 w 12"/>
                  <a:gd name="T1" fmla="*/ 0 h 141"/>
                  <a:gd name="T2" fmla="*/ 12 w 12"/>
                  <a:gd name="T3" fmla="*/ 0 h 141"/>
                  <a:gd name="T4" fmla="*/ 12 w 12"/>
                  <a:gd name="T5" fmla="*/ 141 h 141"/>
                  <a:gd name="T6" fmla="*/ 8 w 12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1">
                    <a:moveTo>
                      <a:pt x="0" y="0"/>
                    </a:moveTo>
                    <a:lnTo>
                      <a:pt x="12" y="0"/>
                    </a:lnTo>
                    <a:lnTo>
                      <a:pt x="12" y="141"/>
                    </a:lnTo>
                    <a:lnTo>
                      <a:pt x="8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3" name="Freeform 306"/>
              <p:cNvSpPr>
                <a:spLocks/>
              </p:cNvSpPr>
              <p:nvPr/>
            </p:nvSpPr>
            <p:spPr bwMode="auto">
              <a:xfrm>
                <a:off x="10578259" y="1692573"/>
                <a:ext cx="23315" cy="201467"/>
              </a:xfrm>
              <a:custGeom>
                <a:avLst/>
                <a:gdLst>
                  <a:gd name="T0" fmla="*/ 0 w 16"/>
                  <a:gd name="T1" fmla="*/ 0 h 142"/>
                  <a:gd name="T2" fmla="*/ 16 w 16"/>
                  <a:gd name="T3" fmla="*/ 0 h 142"/>
                  <a:gd name="T4" fmla="*/ 16 w 16"/>
                  <a:gd name="T5" fmla="*/ 142 h 142"/>
                  <a:gd name="T6" fmla="*/ 4 w 16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2">
                    <a:moveTo>
                      <a:pt x="0" y="0"/>
                    </a:moveTo>
                    <a:lnTo>
                      <a:pt x="16" y="0"/>
                    </a:lnTo>
                    <a:lnTo>
                      <a:pt x="16" y="142"/>
                    </a:lnTo>
                    <a:lnTo>
                      <a:pt x="4" y="14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4" name="Freeform 307"/>
              <p:cNvSpPr>
                <a:spLocks/>
              </p:cNvSpPr>
              <p:nvPr/>
            </p:nvSpPr>
            <p:spPr bwMode="auto">
              <a:xfrm>
                <a:off x="10595745" y="1391792"/>
                <a:ext cx="13114" cy="401515"/>
              </a:xfrm>
              <a:custGeom>
                <a:avLst/>
                <a:gdLst>
                  <a:gd name="T0" fmla="*/ 0 w 9"/>
                  <a:gd name="T1" fmla="*/ 0 h 283"/>
                  <a:gd name="T2" fmla="*/ 9 w 9"/>
                  <a:gd name="T3" fmla="*/ 0 h 283"/>
                  <a:gd name="T4" fmla="*/ 9 w 9"/>
                  <a:gd name="T5" fmla="*/ 283 h 283"/>
                  <a:gd name="T6" fmla="*/ 4 w 9"/>
                  <a:gd name="T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3">
                    <a:moveTo>
                      <a:pt x="0" y="0"/>
                    </a:moveTo>
                    <a:lnTo>
                      <a:pt x="9" y="0"/>
                    </a:lnTo>
                    <a:lnTo>
                      <a:pt x="9" y="283"/>
                    </a:lnTo>
                    <a:lnTo>
                      <a:pt x="4" y="28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5" name="Freeform 308"/>
              <p:cNvSpPr>
                <a:spLocks/>
              </p:cNvSpPr>
              <p:nvPr/>
            </p:nvSpPr>
            <p:spPr bwMode="auto">
              <a:xfrm>
                <a:off x="10578259" y="2348049"/>
                <a:ext cx="42258" cy="46820"/>
              </a:xfrm>
              <a:custGeom>
                <a:avLst/>
                <a:gdLst>
                  <a:gd name="T0" fmla="*/ 0 w 29"/>
                  <a:gd name="T1" fmla="*/ 0 h 33"/>
                  <a:gd name="T2" fmla="*/ 29 w 29"/>
                  <a:gd name="T3" fmla="*/ 0 h 33"/>
                  <a:gd name="T4" fmla="*/ 29 w 29"/>
                  <a:gd name="T5" fmla="*/ 33 h 33"/>
                  <a:gd name="T6" fmla="*/ 0 w 2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33"/>
                    </a:lnTo>
                    <a:lnTo>
                      <a:pt x="0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6" name="Freeform 309"/>
              <p:cNvSpPr>
                <a:spLocks/>
              </p:cNvSpPr>
              <p:nvPr/>
            </p:nvSpPr>
            <p:spPr bwMode="auto">
              <a:xfrm>
                <a:off x="10578259" y="3297213"/>
                <a:ext cx="53916" cy="165998"/>
              </a:xfrm>
              <a:custGeom>
                <a:avLst/>
                <a:gdLst>
                  <a:gd name="T0" fmla="*/ 0 w 37"/>
                  <a:gd name="T1" fmla="*/ 0 h 117"/>
                  <a:gd name="T2" fmla="*/ 37 w 37"/>
                  <a:gd name="T3" fmla="*/ 0 h 117"/>
                  <a:gd name="T4" fmla="*/ 37 w 37"/>
                  <a:gd name="T5" fmla="*/ 117 h 117"/>
                  <a:gd name="T6" fmla="*/ 0 w 37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7">
                    <a:moveTo>
                      <a:pt x="0" y="0"/>
                    </a:moveTo>
                    <a:lnTo>
                      <a:pt x="37" y="0"/>
                    </a:lnTo>
                    <a:lnTo>
                      <a:pt x="37" y="117"/>
                    </a:lnTo>
                    <a:lnTo>
                      <a:pt x="0" y="11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7" name="Freeform 310"/>
              <p:cNvSpPr>
                <a:spLocks/>
              </p:cNvSpPr>
              <p:nvPr/>
            </p:nvSpPr>
            <p:spPr bwMode="auto">
              <a:xfrm>
                <a:off x="10578259" y="2760914"/>
                <a:ext cx="59745" cy="136203"/>
              </a:xfrm>
              <a:custGeom>
                <a:avLst/>
                <a:gdLst>
                  <a:gd name="T0" fmla="*/ 0 w 41"/>
                  <a:gd name="T1" fmla="*/ 0 h 96"/>
                  <a:gd name="T2" fmla="*/ 41 w 41"/>
                  <a:gd name="T3" fmla="*/ 0 h 96"/>
                  <a:gd name="T4" fmla="*/ 41 w 41"/>
                  <a:gd name="T5" fmla="*/ 96 h 96"/>
                  <a:gd name="T6" fmla="*/ 0 w 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6">
                    <a:moveTo>
                      <a:pt x="0" y="0"/>
                    </a:moveTo>
                    <a:lnTo>
                      <a:pt x="41" y="0"/>
                    </a:lnTo>
                    <a:lnTo>
                      <a:pt x="41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8" name="Freeform 311"/>
              <p:cNvSpPr>
                <a:spLocks/>
              </p:cNvSpPr>
              <p:nvPr/>
            </p:nvSpPr>
            <p:spPr bwMode="auto">
              <a:xfrm>
                <a:off x="10578259" y="1161949"/>
                <a:ext cx="72860" cy="431309"/>
              </a:xfrm>
              <a:custGeom>
                <a:avLst/>
                <a:gdLst>
                  <a:gd name="T0" fmla="*/ 0 w 50"/>
                  <a:gd name="T1" fmla="*/ 0 h 304"/>
                  <a:gd name="T2" fmla="*/ 50 w 50"/>
                  <a:gd name="T3" fmla="*/ 0 h 304"/>
                  <a:gd name="T4" fmla="*/ 50 w 50"/>
                  <a:gd name="T5" fmla="*/ 304 h 304"/>
                  <a:gd name="T6" fmla="*/ 21 w 50"/>
                  <a:gd name="T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4">
                    <a:moveTo>
                      <a:pt x="0" y="0"/>
                    </a:moveTo>
                    <a:lnTo>
                      <a:pt x="50" y="0"/>
                    </a:lnTo>
                    <a:lnTo>
                      <a:pt x="50" y="304"/>
                    </a:lnTo>
                    <a:lnTo>
                      <a:pt x="21" y="30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9" name="Freeform 312"/>
              <p:cNvSpPr>
                <a:spLocks/>
              </p:cNvSpPr>
              <p:nvPr/>
            </p:nvSpPr>
            <p:spPr bwMode="auto">
              <a:xfrm>
                <a:off x="10578259" y="3162429"/>
                <a:ext cx="90346" cy="217074"/>
              </a:xfrm>
              <a:custGeom>
                <a:avLst/>
                <a:gdLst>
                  <a:gd name="T0" fmla="*/ 0 w 62"/>
                  <a:gd name="T1" fmla="*/ 0 h 153"/>
                  <a:gd name="T2" fmla="*/ 62 w 62"/>
                  <a:gd name="T3" fmla="*/ 0 h 153"/>
                  <a:gd name="T4" fmla="*/ 62 w 62"/>
                  <a:gd name="T5" fmla="*/ 153 h 153"/>
                  <a:gd name="T6" fmla="*/ 37 w 62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53">
                    <a:moveTo>
                      <a:pt x="0" y="0"/>
                    </a:moveTo>
                    <a:lnTo>
                      <a:pt x="62" y="0"/>
                    </a:lnTo>
                    <a:lnTo>
                      <a:pt x="62" y="153"/>
                    </a:lnTo>
                    <a:lnTo>
                      <a:pt x="37" y="1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0" name="Freeform 313"/>
              <p:cNvSpPr>
                <a:spLocks/>
              </p:cNvSpPr>
              <p:nvPr/>
            </p:nvSpPr>
            <p:spPr bwMode="auto">
              <a:xfrm>
                <a:off x="10578259" y="2294136"/>
                <a:ext cx="102004" cy="78033"/>
              </a:xfrm>
              <a:custGeom>
                <a:avLst/>
                <a:gdLst>
                  <a:gd name="T0" fmla="*/ 0 w 70"/>
                  <a:gd name="T1" fmla="*/ 0 h 55"/>
                  <a:gd name="T2" fmla="*/ 70 w 70"/>
                  <a:gd name="T3" fmla="*/ 0 h 55"/>
                  <a:gd name="T4" fmla="*/ 70 w 70"/>
                  <a:gd name="T5" fmla="*/ 55 h 55"/>
                  <a:gd name="T6" fmla="*/ 29 w 70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70" y="0"/>
                    </a:lnTo>
                    <a:lnTo>
                      <a:pt x="70" y="55"/>
                    </a:lnTo>
                    <a:lnTo>
                      <a:pt x="29" y="5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1" name="Freeform 314"/>
              <p:cNvSpPr>
                <a:spLocks/>
              </p:cNvSpPr>
              <p:nvPr/>
            </p:nvSpPr>
            <p:spPr bwMode="auto">
              <a:xfrm>
                <a:off x="10578259" y="2831853"/>
                <a:ext cx="115118" cy="200048"/>
              </a:xfrm>
              <a:custGeom>
                <a:avLst/>
                <a:gdLst>
                  <a:gd name="T0" fmla="*/ 41 w 79"/>
                  <a:gd name="T1" fmla="*/ 0 h 141"/>
                  <a:gd name="T2" fmla="*/ 79 w 79"/>
                  <a:gd name="T3" fmla="*/ 0 h 141"/>
                  <a:gd name="T4" fmla="*/ 79 w 79"/>
                  <a:gd name="T5" fmla="*/ 141 h 141"/>
                  <a:gd name="T6" fmla="*/ 0 w 79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41">
                    <a:moveTo>
                      <a:pt x="41" y="0"/>
                    </a:moveTo>
                    <a:lnTo>
                      <a:pt x="79" y="0"/>
                    </a:lnTo>
                    <a:lnTo>
                      <a:pt x="79" y="141"/>
                    </a:lnTo>
                    <a:lnTo>
                      <a:pt x="0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2" name="Freeform 315"/>
              <p:cNvSpPr>
                <a:spLocks/>
              </p:cNvSpPr>
              <p:nvPr/>
            </p:nvSpPr>
            <p:spPr bwMode="auto">
              <a:xfrm>
                <a:off x="10578259" y="2094087"/>
                <a:ext cx="132604" cy="100734"/>
              </a:xfrm>
              <a:custGeom>
                <a:avLst/>
                <a:gdLst>
                  <a:gd name="T0" fmla="*/ 0 w 91"/>
                  <a:gd name="T1" fmla="*/ 0 h 71"/>
                  <a:gd name="T2" fmla="*/ 91 w 91"/>
                  <a:gd name="T3" fmla="*/ 0 h 71"/>
                  <a:gd name="T4" fmla="*/ 91 w 91"/>
                  <a:gd name="T5" fmla="*/ 71 h 71"/>
                  <a:gd name="T6" fmla="*/ 0 w 91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71">
                    <a:moveTo>
                      <a:pt x="0" y="0"/>
                    </a:moveTo>
                    <a:lnTo>
                      <a:pt x="91" y="0"/>
                    </a:lnTo>
                    <a:lnTo>
                      <a:pt x="91" y="71"/>
                    </a:lnTo>
                    <a:lnTo>
                      <a:pt x="0" y="7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3" name="Freeform 316"/>
              <p:cNvSpPr>
                <a:spLocks/>
              </p:cNvSpPr>
              <p:nvPr/>
            </p:nvSpPr>
            <p:spPr bwMode="auto">
              <a:xfrm>
                <a:off x="10578259" y="4229352"/>
                <a:ext cx="157377" cy="235518"/>
              </a:xfrm>
              <a:custGeom>
                <a:avLst/>
                <a:gdLst>
                  <a:gd name="T0" fmla="*/ 0 w 108"/>
                  <a:gd name="T1" fmla="*/ 0 h 166"/>
                  <a:gd name="T2" fmla="*/ 108 w 108"/>
                  <a:gd name="T3" fmla="*/ 0 h 166"/>
                  <a:gd name="T4" fmla="*/ 108 w 108"/>
                  <a:gd name="T5" fmla="*/ 166 h 166"/>
                  <a:gd name="T6" fmla="*/ 0 w 10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6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166"/>
                    </a:lnTo>
                    <a:lnTo>
                      <a:pt x="0" y="1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4" name="Freeform 317"/>
              <p:cNvSpPr>
                <a:spLocks/>
              </p:cNvSpPr>
              <p:nvPr/>
            </p:nvSpPr>
            <p:spPr bwMode="auto">
              <a:xfrm>
                <a:off x="10578259" y="3663258"/>
                <a:ext cx="174863" cy="366045"/>
              </a:xfrm>
              <a:custGeom>
                <a:avLst/>
                <a:gdLst>
                  <a:gd name="T0" fmla="*/ 0 w 120"/>
                  <a:gd name="T1" fmla="*/ 0 h 258"/>
                  <a:gd name="T2" fmla="*/ 120 w 120"/>
                  <a:gd name="T3" fmla="*/ 0 h 258"/>
                  <a:gd name="T4" fmla="*/ 120 w 120"/>
                  <a:gd name="T5" fmla="*/ 258 h 258"/>
                  <a:gd name="T6" fmla="*/ 0 w 12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58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58"/>
                    </a:lnTo>
                    <a:lnTo>
                      <a:pt x="0" y="25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5" name="Freeform 318"/>
              <p:cNvSpPr>
                <a:spLocks/>
              </p:cNvSpPr>
              <p:nvPr/>
            </p:nvSpPr>
            <p:spPr bwMode="auto">
              <a:xfrm>
                <a:off x="10651118" y="1380441"/>
                <a:ext cx="126776" cy="767561"/>
              </a:xfrm>
              <a:custGeom>
                <a:avLst/>
                <a:gdLst>
                  <a:gd name="T0" fmla="*/ 0 w 87"/>
                  <a:gd name="T1" fmla="*/ 0 h 541"/>
                  <a:gd name="T2" fmla="*/ 87 w 87"/>
                  <a:gd name="T3" fmla="*/ 0 h 541"/>
                  <a:gd name="T4" fmla="*/ 87 w 87"/>
                  <a:gd name="T5" fmla="*/ 541 h 541"/>
                  <a:gd name="T6" fmla="*/ 41 w 87"/>
                  <a:gd name="T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541">
                    <a:moveTo>
                      <a:pt x="0" y="0"/>
                    </a:moveTo>
                    <a:lnTo>
                      <a:pt x="87" y="0"/>
                    </a:lnTo>
                    <a:lnTo>
                      <a:pt x="87" y="541"/>
                    </a:lnTo>
                    <a:lnTo>
                      <a:pt x="41" y="5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6" name="Freeform 319"/>
              <p:cNvSpPr>
                <a:spLocks/>
              </p:cNvSpPr>
              <p:nvPr/>
            </p:nvSpPr>
            <p:spPr bwMode="auto">
              <a:xfrm>
                <a:off x="10735636" y="3846281"/>
                <a:ext cx="67031" cy="500830"/>
              </a:xfrm>
              <a:custGeom>
                <a:avLst/>
                <a:gdLst>
                  <a:gd name="T0" fmla="*/ 12 w 46"/>
                  <a:gd name="T1" fmla="*/ 0 h 353"/>
                  <a:gd name="T2" fmla="*/ 46 w 46"/>
                  <a:gd name="T3" fmla="*/ 0 h 353"/>
                  <a:gd name="T4" fmla="*/ 46 w 46"/>
                  <a:gd name="T5" fmla="*/ 353 h 353"/>
                  <a:gd name="T6" fmla="*/ 0 w 46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53">
                    <a:moveTo>
                      <a:pt x="12" y="0"/>
                    </a:moveTo>
                    <a:lnTo>
                      <a:pt x="46" y="0"/>
                    </a:lnTo>
                    <a:lnTo>
                      <a:pt x="46" y="353"/>
                    </a:lnTo>
                    <a:lnTo>
                      <a:pt x="0" y="3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7" name="Freeform 320"/>
              <p:cNvSpPr>
                <a:spLocks/>
              </p:cNvSpPr>
              <p:nvPr/>
            </p:nvSpPr>
            <p:spPr bwMode="auto">
              <a:xfrm>
                <a:off x="10578259" y="2336699"/>
                <a:ext cx="253552" cy="293688"/>
              </a:xfrm>
              <a:custGeom>
                <a:avLst/>
                <a:gdLst>
                  <a:gd name="T0" fmla="*/ 70 w 174"/>
                  <a:gd name="T1" fmla="*/ 0 h 207"/>
                  <a:gd name="T2" fmla="*/ 174 w 174"/>
                  <a:gd name="T3" fmla="*/ 0 h 207"/>
                  <a:gd name="T4" fmla="*/ 174 w 174"/>
                  <a:gd name="T5" fmla="*/ 207 h 207"/>
                  <a:gd name="T6" fmla="*/ 0 w 17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207">
                    <a:moveTo>
                      <a:pt x="70" y="0"/>
                    </a:moveTo>
                    <a:lnTo>
                      <a:pt x="174" y="0"/>
                    </a:lnTo>
                    <a:lnTo>
                      <a:pt x="174" y="207"/>
                    </a:lnTo>
                    <a:lnTo>
                      <a:pt x="0" y="20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8" name="Freeform 321"/>
              <p:cNvSpPr>
                <a:spLocks/>
              </p:cNvSpPr>
              <p:nvPr/>
            </p:nvSpPr>
            <p:spPr bwMode="auto">
              <a:xfrm>
                <a:off x="10578259" y="2230290"/>
                <a:ext cx="284153" cy="35470"/>
              </a:xfrm>
              <a:custGeom>
                <a:avLst/>
                <a:gdLst>
                  <a:gd name="T0" fmla="*/ 0 w 195"/>
                  <a:gd name="T1" fmla="*/ 0 h 25"/>
                  <a:gd name="T2" fmla="*/ 195 w 195"/>
                  <a:gd name="T3" fmla="*/ 0 h 25"/>
                  <a:gd name="T4" fmla="*/ 195 w 195"/>
                  <a:gd name="T5" fmla="*/ 25 h 25"/>
                  <a:gd name="T6" fmla="*/ 0 w 195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25">
                    <a:moveTo>
                      <a:pt x="0" y="0"/>
                    </a:moveTo>
                    <a:lnTo>
                      <a:pt x="195" y="0"/>
                    </a:lnTo>
                    <a:lnTo>
                      <a:pt x="195" y="25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9" name="Freeform 322"/>
              <p:cNvSpPr>
                <a:spLocks/>
              </p:cNvSpPr>
              <p:nvPr/>
            </p:nvSpPr>
            <p:spPr bwMode="auto">
              <a:xfrm>
                <a:off x="10668605" y="3274512"/>
                <a:ext cx="230237" cy="825730"/>
              </a:xfrm>
              <a:custGeom>
                <a:avLst/>
                <a:gdLst>
                  <a:gd name="T0" fmla="*/ 0 w 158"/>
                  <a:gd name="T1" fmla="*/ 0 h 582"/>
                  <a:gd name="T2" fmla="*/ 158 w 158"/>
                  <a:gd name="T3" fmla="*/ 0 h 582"/>
                  <a:gd name="T4" fmla="*/ 158 w 158"/>
                  <a:gd name="T5" fmla="*/ 582 h 582"/>
                  <a:gd name="T6" fmla="*/ 92 w 158"/>
                  <a:gd name="T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82">
                    <a:moveTo>
                      <a:pt x="0" y="0"/>
                    </a:moveTo>
                    <a:lnTo>
                      <a:pt x="158" y="0"/>
                    </a:lnTo>
                    <a:lnTo>
                      <a:pt x="158" y="582"/>
                    </a:lnTo>
                    <a:lnTo>
                      <a:pt x="92" y="58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0" name="Freeform 323"/>
              <p:cNvSpPr>
                <a:spLocks/>
              </p:cNvSpPr>
              <p:nvPr/>
            </p:nvSpPr>
            <p:spPr bwMode="auto">
              <a:xfrm>
                <a:off x="10777895" y="1763512"/>
                <a:ext cx="199635" cy="483804"/>
              </a:xfrm>
              <a:custGeom>
                <a:avLst/>
                <a:gdLst>
                  <a:gd name="T0" fmla="*/ 0 w 137"/>
                  <a:gd name="T1" fmla="*/ 0 h 341"/>
                  <a:gd name="T2" fmla="*/ 137 w 137"/>
                  <a:gd name="T3" fmla="*/ 0 h 341"/>
                  <a:gd name="T4" fmla="*/ 137 w 137"/>
                  <a:gd name="T5" fmla="*/ 341 h 341"/>
                  <a:gd name="T6" fmla="*/ 58 w 137"/>
                  <a:gd name="T7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34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341"/>
                    </a:lnTo>
                    <a:lnTo>
                      <a:pt x="58" y="3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1" name="Freeform 324"/>
              <p:cNvSpPr>
                <a:spLocks/>
              </p:cNvSpPr>
              <p:nvPr/>
            </p:nvSpPr>
            <p:spPr bwMode="auto">
              <a:xfrm>
                <a:off x="10693378" y="2931168"/>
                <a:ext cx="375956" cy="756210"/>
              </a:xfrm>
              <a:custGeom>
                <a:avLst/>
                <a:gdLst>
                  <a:gd name="T0" fmla="*/ 0 w 258"/>
                  <a:gd name="T1" fmla="*/ 0 h 533"/>
                  <a:gd name="T2" fmla="*/ 258 w 258"/>
                  <a:gd name="T3" fmla="*/ 0 h 533"/>
                  <a:gd name="T4" fmla="*/ 258 w 258"/>
                  <a:gd name="T5" fmla="*/ 533 h 533"/>
                  <a:gd name="T6" fmla="*/ 141 w 258"/>
                  <a:gd name="T7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533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33"/>
                    </a:lnTo>
                    <a:lnTo>
                      <a:pt x="141" y="5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2" name="Freeform 325"/>
              <p:cNvSpPr>
                <a:spLocks/>
              </p:cNvSpPr>
              <p:nvPr/>
            </p:nvSpPr>
            <p:spPr bwMode="auto">
              <a:xfrm>
                <a:off x="10831811" y="2006123"/>
                <a:ext cx="697996" cy="478129"/>
              </a:xfrm>
              <a:custGeom>
                <a:avLst/>
                <a:gdLst>
                  <a:gd name="T0" fmla="*/ 100 w 479"/>
                  <a:gd name="T1" fmla="*/ 0 h 337"/>
                  <a:gd name="T2" fmla="*/ 479 w 479"/>
                  <a:gd name="T3" fmla="*/ 0 h 337"/>
                  <a:gd name="T4" fmla="*/ 479 w 479"/>
                  <a:gd name="T5" fmla="*/ 337 h 337"/>
                  <a:gd name="T6" fmla="*/ 0 w 479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337">
                    <a:moveTo>
                      <a:pt x="100" y="0"/>
                    </a:moveTo>
                    <a:lnTo>
                      <a:pt x="479" y="0"/>
                    </a:lnTo>
                    <a:lnTo>
                      <a:pt x="479" y="337"/>
                    </a:lnTo>
                    <a:lnTo>
                      <a:pt x="0" y="3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3" name="Freeform 326"/>
              <p:cNvSpPr>
                <a:spLocks/>
              </p:cNvSpPr>
              <p:nvPr/>
            </p:nvSpPr>
            <p:spPr bwMode="auto">
              <a:xfrm>
                <a:off x="11069334" y="2241640"/>
                <a:ext cx="762113" cy="1068342"/>
              </a:xfrm>
              <a:custGeom>
                <a:avLst/>
                <a:gdLst>
                  <a:gd name="T0" fmla="*/ 316 w 523"/>
                  <a:gd name="T1" fmla="*/ 0 h 753"/>
                  <a:gd name="T2" fmla="*/ 523 w 523"/>
                  <a:gd name="T3" fmla="*/ 0 h 753"/>
                  <a:gd name="T4" fmla="*/ 523 w 523"/>
                  <a:gd name="T5" fmla="*/ 753 h 753"/>
                  <a:gd name="T6" fmla="*/ 0 w 523"/>
                  <a:gd name="T7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753">
                    <a:moveTo>
                      <a:pt x="316" y="0"/>
                    </a:moveTo>
                    <a:lnTo>
                      <a:pt x="523" y="0"/>
                    </a:lnTo>
                    <a:lnTo>
                      <a:pt x="523" y="753"/>
                    </a:lnTo>
                    <a:lnTo>
                      <a:pt x="0" y="7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4" name="Line 327"/>
              <p:cNvSpPr>
                <a:spLocks noChangeShapeType="1"/>
              </p:cNvSpPr>
              <p:nvPr/>
            </p:nvSpPr>
            <p:spPr bwMode="auto">
              <a:xfrm>
                <a:off x="11831447" y="2772264"/>
                <a:ext cx="103460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5" name="Rectangle 398"/>
              <p:cNvSpPr>
                <a:spLocks noChangeArrowheads="1"/>
              </p:cNvSpPr>
              <p:nvPr/>
            </p:nvSpPr>
            <p:spPr bwMode="auto">
              <a:xfrm>
                <a:off x="10808496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6" name="Rectangle 399"/>
              <p:cNvSpPr>
                <a:spLocks noChangeArrowheads="1"/>
              </p:cNvSpPr>
              <p:nvPr/>
            </p:nvSpPr>
            <p:spPr bwMode="auto">
              <a:xfrm>
                <a:off x="11080992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400"/>
              <p:cNvSpPr>
                <a:spLocks noChangeArrowheads="1"/>
              </p:cNvSpPr>
              <p:nvPr/>
            </p:nvSpPr>
            <p:spPr bwMode="auto">
              <a:xfrm>
                <a:off x="11353487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401"/>
              <p:cNvSpPr>
                <a:spLocks noChangeArrowheads="1"/>
              </p:cNvSpPr>
              <p:nvPr/>
            </p:nvSpPr>
            <p:spPr bwMode="auto">
              <a:xfrm>
                <a:off x="11625983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402"/>
              <p:cNvSpPr>
                <a:spLocks noChangeArrowheads="1"/>
              </p:cNvSpPr>
              <p:nvPr/>
            </p:nvSpPr>
            <p:spPr bwMode="auto">
              <a:xfrm>
                <a:off x="11880992" y="4548577"/>
                <a:ext cx="107832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403"/>
              <p:cNvSpPr>
                <a:spLocks noChangeArrowheads="1"/>
              </p:cNvSpPr>
              <p:nvPr/>
            </p:nvSpPr>
            <p:spPr bwMode="auto">
              <a:xfrm>
                <a:off x="10814324" y="4653567"/>
                <a:ext cx="883061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sum of squares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404"/>
              <p:cNvSpPr>
                <a:spLocks noChangeArrowheads="1"/>
              </p:cNvSpPr>
              <p:nvPr/>
            </p:nvSpPr>
            <p:spPr bwMode="auto">
              <a:xfrm>
                <a:off x="11062048" y="1003046"/>
                <a:ext cx="387614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CONISS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408"/>
            <p:cNvSpPr>
              <a:spLocks noChangeArrowheads="1"/>
            </p:cNvSpPr>
            <p:nvPr/>
          </p:nvSpPr>
          <p:spPr bwMode="auto">
            <a:xfrm>
              <a:off x="815604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409"/>
            <p:cNvSpPr>
              <a:spLocks noChangeArrowheads="1"/>
            </p:cNvSpPr>
            <p:nvPr/>
          </p:nvSpPr>
          <p:spPr bwMode="auto">
            <a:xfrm>
              <a:off x="9085189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1874" r="80446" b="18233"/>
            <a:stretch/>
          </p:blipFill>
          <p:spPr bwMode="auto">
            <a:xfrm>
              <a:off x="43857" y="809823"/>
              <a:ext cx="896766" cy="376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" name="Line 287"/>
            <p:cNvSpPr>
              <a:spLocks noChangeShapeType="1"/>
            </p:cNvSpPr>
            <p:nvPr/>
          </p:nvSpPr>
          <p:spPr bwMode="auto">
            <a:xfrm flipV="1">
              <a:off x="7884368" y="1060907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CaixaDeTexto 384"/>
            <p:cNvSpPr txBox="1"/>
            <p:nvPr/>
          </p:nvSpPr>
          <p:spPr>
            <a:xfrm>
              <a:off x="7621736" y="1568204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III</a:t>
              </a:r>
              <a:endParaRPr lang="pt-BR" sz="1200" dirty="0"/>
            </a:p>
          </p:txBody>
        </p:sp>
        <p:sp>
          <p:nvSpPr>
            <p:cNvPr id="426" name="CaixaDeTexto 425"/>
            <p:cNvSpPr txBox="1"/>
            <p:nvPr/>
          </p:nvSpPr>
          <p:spPr>
            <a:xfrm>
              <a:off x="7640786" y="235991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</a:t>
              </a:r>
              <a:endParaRPr lang="pt-BR" sz="1200" dirty="0"/>
            </a:p>
          </p:txBody>
        </p:sp>
        <p:sp>
          <p:nvSpPr>
            <p:cNvPr id="427" name="CaixaDeTexto 426"/>
            <p:cNvSpPr txBox="1"/>
            <p:nvPr/>
          </p:nvSpPr>
          <p:spPr>
            <a:xfrm>
              <a:off x="7624544" y="300798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 smtClean="0"/>
                <a:t>Ib</a:t>
              </a:r>
              <a:endParaRPr lang="pt-BR" sz="1200" dirty="0"/>
            </a:p>
          </p:txBody>
        </p:sp>
        <p:sp>
          <p:nvSpPr>
            <p:cNvPr id="428" name="CaixaDeTexto 427"/>
            <p:cNvSpPr txBox="1"/>
            <p:nvPr/>
          </p:nvSpPr>
          <p:spPr>
            <a:xfrm>
              <a:off x="7621736" y="3944089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Ia</a:t>
              </a:r>
              <a:endParaRPr lang="pt-BR" sz="1200" dirty="0"/>
            </a:p>
          </p:txBody>
        </p:sp>
        <p:sp>
          <p:nvSpPr>
            <p:cNvPr id="429" name="Rectangle 397"/>
            <p:cNvSpPr>
              <a:spLocks noChangeArrowheads="1"/>
            </p:cNvSpPr>
            <p:nvPr/>
          </p:nvSpPr>
          <p:spPr bwMode="auto">
            <a:xfrm rot="18900000">
              <a:off x="7602852" y="598770"/>
              <a:ext cx="8928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Zonas polínicas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374"/>
            <p:cNvSpPr>
              <a:spLocks noChangeArrowheads="1"/>
            </p:cNvSpPr>
            <p:nvPr/>
          </p:nvSpPr>
          <p:spPr bwMode="auto">
            <a:xfrm rot="2885526">
              <a:off x="1698449" y="4635490"/>
              <a:ext cx="2404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CaixaDeTexto 388"/>
          <p:cNvSpPr txBox="1"/>
          <p:nvPr/>
        </p:nvSpPr>
        <p:spPr>
          <a:xfrm>
            <a:off x="179512" y="107340"/>
            <a:ext cx="56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Diagrama polínico testemunho MAC-C (Lagoa do Macuco)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3858" y="2760468"/>
            <a:ext cx="7749386" cy="178531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4931876"/>
            <a:ext cx="8806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Zona polínica I (7700-4400 anos cal AP):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Dividida em duas </a:t>
            </a:r>
            <a:r>
              <a:rPr lang="pt-BR" dirty="0" err="1" smtClean="0"/>
              <a:t>sub-zonas</a:t>
            </a:r>
            <a:r>
              <a:rPr lang="pt-BR" dirty="0" smtClean="0"/>
              <a:t>, de acordo com a frequência de </a:t>
            </a:r>
            <a:r>
              <a:rPr lang="pt-BR" dirty="0" err="1" smtClean="0"/>
              <a:t>Cyatheaceae</a:t>
            </a:r>
            <a:r>
              <a:rPr lang="pt-BR" dirty="0" smtClean="0"/>
              <a:t> e </a:t>
            </a:r>
            <a:r>
              <a:rPr lang="pt-BR" dirty="0" err="1" smtClean="0"/>
              <a:t>Arecaceae</a:t>
            </a:r>
            <a:r>
              <a:rPr lang="pt-BR" dirty="0"/>
              <a:t>;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err="1" smtClean="0"/>
              <a:t>Sub-zona</a:t>
            </a:r>
            <a:r>
              <a:rPr lang="pt-BR" dirty="0" smtClean="0"/>
              <a:t> </a:t>
            </a:r>
            <a:r>
              <a:rPr lang="pt-BR" dirty="0" err="1" smtClean="0"/>
              <a:t>Ib</a:t>
            </a:r>
            <a:r>
              <a:rPr lang="pt-BR" dirty="0" smtClean="0"/>
              <a:t>, com maior frequência desses táxons, sugere período mais úmido entre 7000 e 4400 anos cal. AP.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Período mais úmido no Holoceno médio já foi sugerido por outros autores (ex.: </a:t>
            </a:r>
            <a:r>
              <a:rPr lang="pt-BR" dirty="0" err="1" smtClean="0"/>
              <a:t>Behling</a:t>
            </a:r>
            <a:r>
              <a:rPr lang="pt-BR" dirty="0" smtClean="0"/>
              <a:t> e </a:t>
            </a:r>
            <a:r>
              <a:rPr lang="pt-BR" dirty="0" err="1" smtClean="0"/>
              <a:t>Negrelle</a:t>
            </a:r>
            <a:r>
              <a:rPr lang="pt-BR" dirty="0" smtClean="0"/>
              <a:t>, 2001; Veríssimo et al., 2012).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upo 387"/>
          <p:cNvGrpSpPr/>
          <p:nvPr/>
        </p:nvGrpSpPr>
        <p:grpSpPr>
          <a:xfrm>
            <a:off x="43857" y="332656"/>
            <a:ext cx="9143558" cy="4527031"/>
            <a:chOff x="43857" y="224135"/>
            <a:chExt cx="9251076" cy="4608524"/>
          </a:xfrm>
        </p:grpSpPr>
        <p:sp>
          <p:nvSpPr>
            <p:cNvPr id="2194" name="Line 6"/>
            <p:cNvSpPr>
              <a:spLocks noChangeShapeType="1"/>
            </p:cNvSpPr>
            <p:nvPr/>
          </p:nvSpPr>
          <p:spPr bwMode="auto">
            <a:xfrm>
              <a:off x="1214876" y="2277110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5" name="Line 7"/>
            <p:cNvSpPr>
              <a:spLocks noChangeShapeType="1"/>
            </p:cNvSpPr>
            <p:nvPr/>
          </p:nvSpPr>
          <p:spPr bwMode="auto">
            <a:xfrm flipV="1">
              <a:off x="1214876" y="2692500"/>
              <a:ext cx="6669492" cy="315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6" name="Line 8"/>
            <p:cNvSpPr>
              <a:spLocks noChangeShapeType="1"/>
            </p:cNvSpPr>
            <p:nvPr/>
          </p:nvSpPr>
          <p:spPr bwMode="auto">
            <a:xfrm>
              <a:off x="1214876" y="3597995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7" name="Line 9"/>
            <p:cNvSpPr>
              <a:spLocks noChangeShapeType="1"/>
            </p:cNvSpPr>
            <p:nvPr/>
          </p:nvSpPr>
          <p:spPr bwMode="auto">
            <a:xfrm>
              <a:off x="1149302" y="1180394"/>
              <a:ext cx="0" cy="33327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8" name="Line 10"/>
            <p:cNvSpPr>
              <a:spLocks noChangeShapeType="1"/>
            </p:cNvSpPr>
            <p:nvPr/>
          </p:nvSpPr>
          <p:spPr bwMode="auto">
            <a:xfrm flipH="1">
              <a:off x="1112872" y="118039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9" name="Line 11"/>
            <p:cNvSpPr>
              <a:spLocks noChangeShapeType="1"/>
            </p:cNvSpPr>
            <p:nvPr/>
          </p:nvSpPr>
          <p:spPr bwMode="auto">
            <a:xfrm flipH="1">
              <a:off x="1112872" y="126268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0" name="Line 12"/>
            <p:cNvSpPr>
              <a:spLocks noChangeShapeType="1"/>
            </p:cNvSpPr>
            <p:nvPr/>
          </p:nvSpPr>
          <p:spPr bwMode="auto">
            <a:xfrm flipH="1">
              <a:off x="1112872" y="134497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1" name="Line 13"/>
            <p:cNvSpPr>
              <a:spLocks noChangeShapeType="1"/>
            </p:cNvSpPr>
            <p:nvPr/>
          </p:nvSpPr>
          <p:spPr bwMode="auto">
            <a:xfrm flipH="1">
              <a:off x="1112872" y="142726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2" name="Line 14"/>
            <p:cNvSpPr>
              <a:spLocks noChangeShapeType="1"/>
            </p:cNvSpPr>
            <p:nvPr/>
          </p:nvSpPr>
          <p:spPr bwMode="auto">
            <a:xfrm flipH="1">
              <a:off x="1112872" y="151096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3" name="Line 15"/>
            <p:cNvSpPr>
              <a:spLocks noChangeShapeType="1"/>
            </p:cNvSpPr>
            <p:nvPr/>
          </p:nvSpPr>
          <p:spPr bwMode="auto">
            <a:xfrm flipH="1">
              <a:off x="1112872" y="159325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4" name="Line 16"/>
            <p:cNvSpPr>
              <a:spLocks noChangeShapeType="1"/>
            </p:cNvSpPr>
            <p:nvPr/>
          </p:nvSpPr>
          <p:spPr bwMode="auto">
            <a:xfrm flipH="1">
              <a:off x="1112872" y="167554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5" name="Line 17"/>
            <p:cNvSpPr>
              <a:spLocks noChangeShapeType="1"/>
            </p:cNvSpPr>
            <p:nvPr/>
          </p:nvSpPr>
          <p:spPr bwMode="auto">
            <a:xfrm flipH="1">
              <a:off x="1112872" y="176351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6" name="Line 18"/>
            <p:cNvSpPr>
              <a:spLocks noChangeShapeType="1"/>
            </p:cNvSpPr>
            <p:nvPr/>
          </p:nvSpPr>
          <p:spPr bwMode="auto">
            <a:xfrm flipH="1">
              <a:off x="1112872" y="184580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7" name="Line 19"/>
            <p:cNvSpPr>
              <a:spLocks noChangeShapeType="1"/>
            </p:cNvSpPr>
            <p:nvPr/>
          </p:nvSpPr>
          <p:spPr bwMode="auto">
            <a:xfrm flipH="1">
              <a:off x="1112872" y="192951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8" name="Line 20"/>
            <p:cNvSpPr>
              <a:spLocks noChangeShapeType="1"/>
            </p:cNvSpPr>
            <p:nvPr/>
          </p:nvSpPr>
          <p:spPr bwMode="auto">
            <a:xfrm flipH="1">
              <a:off x="1112872" y="201179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9" name="Line 21"/>
            <p:cNvSpPr>
              <a:spLocks noChangeShapeType="1"/>
            </p:cNvSpPr>
            <p:nvPr/>
          </p:nvSpPr>
          <p:spPr bwMode="auto">
            <a:xfrm flipH="1">
              <a:off x="1112872" y="209408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0" name="Line 22"/>
            <p:cNvSpPr>
              <a:spLocks noChangeShapeType="1"/>
            </p:cNvSpPr>
            <p:nvPr/>
          </p:nvSpPr>
          <p:spPr bwMode="auto">
            <a:xfrm flipH="1">
              <a:off x="1112872" y="217637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1" name="Line 23"/>
            <p:cNvSpPr>
              <a:spLocks noChangeShapeType="1"/>
            </p:cNvSpPr>
            <p:nvPr/>
          </p:nvSpPr>
          <p:spPr bwMode="auto">
            <a:xfrm flipH="1">
              <a:off x="1112872" y="226576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2" name="Line 24"/>
            <p:cNvSpPr>
              <a:spLocks noChangeShapeType="1"/>
            </p:cNvSpPr>
            <p:nvPr/>
          </p:nvSpPr>
          <p:spPr bwMode="auto">
            <a:xfrm flipH="1">
              <a:off x="1112872" y="234804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3" name="Line 25"/>
            <p:cNvSpPr>
              <a:spLocks noChangeShapeType="1"/>
            </p:cNvSpPr>
            <p:nvPr/>
          </p:nvSpPr>
          <p:spPr bwMode="auto">
            <a:xfrm flipH="1">
              <a:off x="1112872" y="243033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4" name="Line 26"/>
            <p:cNvSpPr>
              <a:spLocks noChangeShapeType="1"/>
            </p:cNvSpPr>
            <p:nvPr/>
          </p:nvSpPr>
          <p:spPr bwMode="auto">
            <a:xfrm flipH="1">
              <a:off x="1112872" y="251262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5" name="Line 27"/>
            <p:cNvSpPr>
              <a:spLocks noChangeShapeType="1"/>
            </p:cNvSpPr>
            <p:nvPr/>
          </p:nvSpPr>
          <p:spPr bwMode="auto">
            <a:xfrm flipH="1">
              <a:off x="1112872" y="25949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6" name="Line 28"/>
            <p:cNvSpPr>
              <a:spLocks noChangeShapeType="1"/>
            </p:cNvSpPr>
            <p:nvPr/>
          </p:nvSpPr>
          <p:spPr bwMode="auto">
            <a:xfrm flipH="1">
              <a:off x="1112872" y="267862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7" name="Line 29"/>
            <p:cNvSpPr>
              <a:spLocks noChangeShapeType="1"/>
            </p:cNvSpPr>
            <p:nvPr/>
          </p:nvSpPr>
          <p:spPr bwMode="auto">
            <a:xfrm flipH="1">
              <a:off x="1112872" y="276091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8" name="Line 30"/>
            <p:cNvSpPr>
              <a:spLocks noChangeShapeType="1"/>
            </p:cNvSpPr>
            <p:nvPr/>
          </p:nvSpPr>
          <p:spPr bwMode="auto">
            <a:xfrm flipH="1">
              <a:off x="1112872" y="284887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9" name="Line 31"/>
            <p:cNvSpPr>
              <a:spLocks noChangeShapeType="1"/>
            </p:cNvSpPr>
            <p:nvPr/>
          </p:nvSpPr>
          <p:spPr bwMode="auto">
            <a:xfrm flipH="1">
              <a:off x="1112872" y="293116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0" name="Line 32"/>
            <p:cNvSpPr>
              <a:spLocks noChangeShapeType="1"/>
            </p:cNvSpPr>
            <p:nvPr/>
          </p:nvSpPr>
          <p:spPr bwMode="auto">
            <a:xfrm flipH="1">
              <a:off x="1112872" y="301487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1" name="Line 33"/>
            <p:cNvSpPr>
              <a:spLocks noChangeShapeType="1"/>
            </p:cNvSpPr>
            <p:nvPr/>
          </p:nvSpPr>
          <p:spPr bwMode="auto">
            <a:xfrm flipH="1">
              <a:off x="1112872" y="309716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2" name="Line 34"/>
            <p:cNvSpPr>
              <a:spLocks noChangeShapeType="1"/>
            </p:cNvSpPr>
            <p:nvPr/>
          </p:nvSpPr>
          <p:spPr bwMode="auto">
            <a:xfrm flipH="1">
              <a:off x="1112872" y="317945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3" name="Line 35"/>
            <p:cNvSpPr>
              <a:spLocks noChangeShapeType="1"/>
            </p:cNvSpPr>
            <p:nvPr/>
          </p:nvSpPr>
          <p:spPr bwMode="auto">
            <a:xfrm flipH="1">
              <a:off x="1112872" y="326174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" name="Line 36"/>
            <p:cNvSpPr>
              <a:spLocks noChangeShapeType="1"/>
            </p:cNvSpPr>
            <p:nvPr/>
          </p:nvSpPr>
          <p:spPr bwMode="auto">
            <a:xfrm flipH="1">
              <a:off x="1112872" y="334545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5" name="Line 37"/>
            <p:cNvSpPr>
              <a:spLocks noChangeShapeType="1"/>
            </p:cNvSpPr>
            <p:nvPr/>
          </p:nvSpPr>
          <p:spPr bwMode="auto">
            <a:xfrm flipH="1">
              <a:off x="1112872" y="34334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6" name="Line 38"/>
            <p:cNvSpPr>
              <a:spLocks noChangeShapeType="1"/>
            </p:cNvSpPr>
            <p:nvPr/>
          </p:nvSpPr>
          <p:spPr bwMode="auto">
            <a:xfrm flipH="1">
              <a:off x="1112872" y="351570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7" name="Line 39"/>
            <p:cNvSpPr>
              <a:spLocks noChangeShapeType="1"/>
            </p:cNvSpPr>
            <p:nvPr/>
          </p:nvSpPr>
          <p:spPr bwMode="auto">
            <a:xfrm flipH="1">
              <a:off x="1112872" y="359799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8" name="Line 40"/>
            <p:cNvSpPr>
              <a:spLocks noChangeShapeType="1"/>
            </p:cNvSpPr>
            <p:nvPr/>
          </p:nvSpPr>
          <p:spPr bwMode="auto">
            <a:xfrm flipH="1">
              <a:off x="1112872" y="368028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9" name="Line 41"/>
            <p:cNvSpPr>
              <a:spLocks noChangeShapeType="1"/>
            </p:cNvSpPr>
            <p:nvPr/>
          </p:nvSpPr>
          <p:spPr bwMode="auto">
            <a:xfrm flipH="1">
              <a:off x="1112872" y="376399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0" name="Line 42"/>
            <p:cNvSpPr>
              <a:spLocks noChangeShapeType="1"/>
            </p:cNvSpPr>
            <p:nvPr/>
          </p:nvSpPr>
          <p:spPr bwMode="auto">
            <a:xfrm flipH="1">
              <a:off x="1112872" y="384628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1" name="Line 43"/>
            <p:cNvSpPr>
              <a:spLocks noChangeShapeType="1"/>
            </p:cNvSpPr>
            <p:nvPr/>
          </p:nvSpPr>
          <p:spPr bwMode="auto">
            <a:xfrm flipH="1">
              <a:off x="1112872" y="392857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2" name="Line 44"/>
            <p:cNvSpPr>
              <a:spLocks noChangeShapeType="1"/>
            </p:cNvSpPr>
            <p:nvPr/>
          </p:nvSpPr>
          <p:spPr bwMode="auto">
            <a:xfrm flipH="1">
              <a:off x="1112872" y="401653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3" name="Line 45"/>
            <p:cNvSpPr>
              <a:spLocks noChangeShapeType="1"/>
            </p:cNvSpPr>
            <p:nvPr/>
          </p:nvSpPr>
          <p:spPr bwMode="auto">
            <a:xfrm flipH="1">
              <a:off x="1112872" y="410024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4" name="Line 46"/>
            <p:cNvSpPr>
              <a:spLocks noChangeShapeType="1"/>
            </p:cNvSpPr>
            <p:nvPr/>
          </p:nvSpPr>
          <p:spPr bwMode="auto">
            <a:xfrm flipH="1">
              <a:off x="1112872" y="418253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5" name="Line 47"/>
            <p:cNvSpPr>
              <a:spLocks noChangeShapeType="1"/>
            </p:cNvSpPr>
            <p:nvPr/>
          </p:nvSpPr>
          <p:spPr bwMode="auto">
            <a:xfrm flipH="1">
              <a:off x="1112872" y="426482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6" name="Line 48"/>
            <p:cNvSpPr>
              <a:spLocks noChangeShapeType="1"/>
            </p:cNvSpPr>
            <p:nvPr/>
          </p:nvSpPr>
          <p:spPr bwMode="auto">
            <a:xfrm flipH="1">
              <a:off x="1112872" y="434711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7" name="Line 49"/>
            <p:cNvSpPr>
              <a:spLocks noChangeShapeType="1"/>
            </p:cNvSpPr>
            <p:nvPr/>
          </p:nvSpPr>
          <p:spPr bwMode="auto">
            <a:xfrm flipH="1">
              <a:off x="1112872" y="442940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8" name="Line 50"/>
            <p:cNvSpPr>
              <a:spLocks noChangeShapeType="1"/>
            </p:cNvSpPr>
            <p:nvPr/>
          </p:nvSpPr>
          <p:spPr bwMode="auto">
            <a:xfrm flipH="1">
              <a:off x="1112872" y="451310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9" name="Line 51"/>
            <p:cNvSpPr>
              <a:spLocks noChangeShapeType="1"/>
            </p:cNvSpPr>
            <p:nvPr/>
          </p:nvSpPr>
          <p:spPr bwMode="auto">
            <a:xfrm>
              <a:off x="1214876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0" name="Line 52"/>
            <p:cNvSpPr>
              <a:spLocks noChangeShapeType="1"/>
            </p:cNvSpPr>
            <p:nvPr/>
          </p:nvSpPr>
          <p:spPr bwMode="auto">
            <a:xfrm>
              <a:off x="1214876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1" name="Line 53"/>
            <p:cNvSpPr>
              <a:spLocks noChangeShapeType="1"/>
            </p:cNvSpPr>
            <p:nvPr/>
          </p:nvSpPr>
          <p:spPr bwMode="auto">
            <a:xfrm>
              <a:off x="128190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2" name="Line 54"/>
            <p:cNvSpPr>
              <a:spLocks noChangeShapeType="1"/>
            </p:cNvSpPr>
            <p:nvPr/>
          </p:nvSpPr>
          <p:spPr bwMode="auto">
            <a:xfrm>
              <a:off x="128190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3" name="Line 55"/>
            <p:cNvSpPr>
              <a:spLocks noChangeShapeType="1"/>
            </p:cNvSpPr>
            <p:nvPr/>
          </p:nvSpPr>
          <p:spPr bwMode="auto">
            <a:xfrm>
              <a:off x="13489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4" name="Line 56"/>
            <p:cNvSpPr>
              <a:spLocks noChangeShapeType="1"/>
            </p:cNvSpPr>
            <p:nvPr/>
          </p:nvSpPr>
          <p:spPr bwMode="auto">
            <a:xfrm>
              <a:off x="134893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5" name="Line 57"/>
            <p:cNvSpPr>
              <a:spLocks noChangeShapeType="1"/>
            </p:cNvSpPr>
            <p:nvPr/>
          </p:nvSpPr>
          <p:spPr bwMode="auto">
            <a:xfrm>
              <a:off x="141596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6" name="Line 58"/>
            <p:cNvSpPr>
              <a:spLocks noChangeShapeType="1"/>
            </p:cNvSpPr>
            <p:nvPr/>
          </p:nvSpPr>
          <p:spPr bwMode="auto">
            <a:xfrm>
              <a:off x="141596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7" name="Line 59"/>
            <p:cNvSpPr>
              <a:spLocks noChangeShapeType="1"/>
            </p:cNvSpPr>
            <p:nvPr/>
          </p:nvSpPr>
          <p:spPr bwMode="auto">
            <a:xfrm>
              <a:off x="148737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8" name="Line 60"/>
            <p:cNvSpPr>
              <a:spLocks noChangeShapeType="1"/>
            </p:cNvSpPr>
            <p:nvPr/>
          </p:nvSpPr>
          <p:spPr bwMode="auto">
            <a:xfrm>
              <a:off x="148737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9" name="Line 61"/>
            <p:cNvSpPr>
              <a:spLocks noChangeShapeType="1"/>
            </p:cNvSpPr>
            <p:nvPr/>
          </p:nvSpPr>
          <p:spPr bwMode="auto">
            <a:xfrm>
              <a:off x="155440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0" name="Line 62"/>
            <p:cNvSpPr>
              <a:spLocks noChangeShapeType="1"/>
            </p:cNvSpPr>
            <p:nvPr/>
          </p:nvSpPr>
          <p:spPr bwMode="auto">
            <a:xfrm>
              <a:off x="155440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1" name="Line 63"/>
            <p:cNvSpPr>
              <a:spLocks noChangeShapeType="1"/>
            </p:cNvSpPr>
            <p:nvPr/>
          </p:nvSpPr>
          <p:spPr bwMode="auto">
            <a:xfrm>
              <a:off x="16214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2" name="Line 64"/>
            <p:cNvSpPr>
              <a:spLocks noChangeShapeType="1"/>
            </p:cNvSpPr>
            <p:nvPr/>
          </p:nvSpPr>
          <p:spPr bwMode="auto">
            <a:xfrm>
              <a:off x="16214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" name="Freeform 65"/>
            <p:cNvSpPr>
              <a:spLocks/>
            </p:cNvSpPr>
            <p:nvPr/>
          </p:nvSpPr>
          <p:spPr bwMode="auto">
            <a:xfrm>
              <a:off x="1214876" y="1161949"/>
              <a:ext cx="358470" cy="3302920"/>
            </a:xfrm>
            <a:custGeom>
              <a:avLst/>
              <a:gdLst>
                <a:gd name="T0" fmla="*/ 0 w 246"/>
                <a:gd name="T1" fmla="*/ 0 h 2328"/>
                <a:gd name="T2" fmla="*/ 246 w 246"/>
                <a:gd name="T3" fmla="*/ 0 h 2328"/>
                <a:gd name="T4" fmla="*/ 54 w 246"/>
                <a:gd name="T5" fmla="*/ 92 h 2328"/>
                <a:gd name="T6" fmla="*/ 34 w 246"/>
                <a:gd name="T7" fmla="*/ 187 h 2328"/>
                <a:gd name="T8" fmla="*/ 25 w 246"/>
                <a:gd name="T9" fmla="*/ 283 h 2328"/>
                <a:gd name="T10" fmla="*/ 9 w 246"/>
                <a:gd name="T11" fmla="*/ 374 h 2328"/>
                <a:gd name="T12" fmla="*/ 17 w 246"/>
                <a:gd name="T13" fmla="*/ 470 h 2328"/>
                <a:gd name="T14" fmla="*/ 17 w 246"/>
                <a:gd name="T15" fmla="*/ 566 h 2328"/>
                <a:gd name="T16" fmla="*/ 9 w 246"/>
                <a:gd name="T17" fmla="*/ 657 h 2328"/>
                <a:gd name="T18" fmla="*/ 42 w 246"/>
                <a:gd name="T19" fmla="*/ 728 h 2328"/>
                <a:gd name="T20" fmla="*/ 63 w 246"/>
                <a:gd name="T21" fmla="*/ 753 h 2328"/>
                <a:gd name="T22" fmla="*/ 46 w 246"/>
                <a:gd name="T23" fmla="*/ 778 h 2328"/>
                <a:gd name="T24" fmla="*/ 104 w 246"/>
                <a:gd name="T25" fmla="*/ 798 h 2328"/>
                <a:gd name="T26" fmla="*/ 59 w 246"/>
                <a:gd name="T27" fmla="*/ 823 h 2328"/>
                <a:gd name="T28" fmla="*/ 42 w 246"/>
                <a:gd name="T29" fmla="*/ 844 h 2328"/>
                <a:gd name="T30" fmla="*/ 38 w 246"/>
                <a:gd name="T31" fmla="*/ 869 h 2328"/>
                <a:gd name="T32" fmla="*/ 63 w 246"/>
                <a:gd name="T33" fmla="*/ 1035 h 2328"/>
                <a:gd name="T34" fmla="*/ 17 w 246"/>
                <a:gd name="T35" fmla="*/ 1127 h 2328"/>
                <a:gd name="T36" fmla="*/ 17 w 246"/>
                <a:gd name="T37" fmla="*/ 1223 h 2328"/>
                <a:gd name="T38" fmla="*/ 9 w 246"/>
                <a:gd name="T39" fmla="*/ 1318 h 2328"/>
                <a:gd name="T40" fmla="*/ 17 w 246"/>
                <a:gd name="T41" fmla="*/ 1410 h 2328"/>
                <a:gd name="T42" fmla="*/ 17 w 246"/>
                <a:gd name="T43" fmla="*/ 1505 h 2328"/>
                <a:gd name="T44" fmla="*/ 5 w 246"/>
                <a:gd name="T45" fmla="*/ 1622 h 2328"/>
                <a:gd name="T46" fmla="*/ 5 w 246"/>
                <a:gd name="T47" fmla="*/ 1763 h 2328"/>
                <a:gd name="T48" fmla="*/ 5 w 246"/>
                <a:gd name="T49" fmla="*/ 2021 h 2328"/>
                <a:gd name="T50" fmla="*/ 0 w 246"/>
                <a:gd name="T51" fmla="*/ 2162 h 2328"/>
                <a:gd name="T52" fmla="*/ 0 w 246"/>
                <a:gd name="T53" fmla="*/ 2328 h 2328"/>
                <a:gd name="T54" fmla="*/ 0 w 246"/>
                <a:gd name="T55" fmla="*/ 2328 h 2328"/>
                <a:gd name="T56" fmla="*/ 0 w 246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328">
                  <a:moveTo>
                    <a:pt x="0" y="0"/>
                  </a:moveTo>
                  <a:lnTo>
                    <a:pt x="246" y="0"/>
                  </a:lnTo>
                  <a:lnTo>
                    <a:pt x="54" y="92"/>
                  </a:lnTo>
                  <a:lnTo>
                    <a:pt x="34" y="187"/>
                  </a:lnTo>
                  <a:lnTo>
                    <a:pt x="25" y="283"/>
                  </a:lnTo>
                  <a:lnTo>
                    <a:pt x="9" y="374"/>
                  </a:lnTo>
                  <a:lnTo>
                    <a:pt x="17" y="470"/>
                  </a:lnTo>
                  <a:lnTo>
                    <a:pt x="17" y="566"/>
                  </a:lnTo>
                  <a:lnTo>
                    <a:pt x="9" y="657"/>
                  </a:lnTo>
                  <a:lnTo>
                    <a:pt x="42" y="728"/>
                  </a:lnTo>
                  <a:lnTo>
                    <a:pt x="63" y="753"/>
                  </a:lnTo>
                  <a:lnTo>
                    <a:pt x="46" y="778"/>
                  </a:lnTo>
                  <a:lnTo>
                    <a:pt x="104" y="798"/>
                  </a:lnTo>
                  <a:lnTo>
                    <a:pt x="59" y="823"/>
                  </a:lnTo>
                  <a:lnTo>
                    <a:pt x="42" y="844"/>
                  </a:lnTo>
                  <a:lnTo>
                    <a:pt x="38" y="869"/>
                  </a:lnTo>
                  <a:lnTo>
                    <a:pt x="63" y="1035"/>
                  </a:lnTo>
                  <a:lnTo>
                    <a:pt x="17" y="1127"/>
                  </a:lnTo>
                  <a:lnTo>
                    <a:pt x="17" y="1223"/>
                  </a:lnTo>
                  <a:lnTo>
                    <a:pt x="9" y="1318"/>
                  </a:lnTo>
                  <a:lnTo>
                    <a:pt x="17" y="1410"/>
                  </a:lnTo>
                  <a:lnTo>
                    <a:pt x="17" y="1505"/>
                  </a:lnTo>
                  <a:lnTo>
                    <a:pt x="5" y="1622"/>
                  </a:lnTo>
                  <a:lnTo>
                    <a:pt x="5" y="1763"/>
                  </a:lnTo>
                  <a:lnTo>
                    <a:pt x="5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" name="Line 66"/>
            <p:cNvSpPr>
              <a:spLocks noChangeShapeType="1"/>
            </p:cNvSpPr>
            <p:nvPr/>
          </p:nvSpPr>
          <p:spPr bwMode="auto">
            <a:xfrm flipV="1">
              <a:off x="1214876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" name="Line 67"/>
            <p:cNvSpPr>
              <a:spLocks noChangeShapeType="1"/>
            </p:cNvSpPr>
            <p:nvPr/>
          </p:nvSpPr>
          <p:spPr bwMode="auto">
            <a:xfrm flipV="1">
              <a:off x="1214876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6" name="Line 68"/>
            <p:cNvSpPr>
              <a:spLocks noChangeShapeType="1"/>
            </p:cNvSpPr>
            <p:nvPr/>
          </p:nvSpPr>
          <p:spPr bwMode="auto">
            <a:xfrm flipV="1">
              <a:off x="1214876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7" name="Line 69"/>
            <p:cNvSpPr>
              <a:spLocks noChangeShapeType="1"/>
            </p:cNvSpPr>
            <p:nvPr/>
          </p:nvSpPr>
          <p:spPr bwMode="auto">
            <a:xfrm>
              <a:off x="1688465" y="4500339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8" name="Line 70"/>
            <p:cNvSpPr>
              <a:spLocks noChangeShapeType="1"/>
            </p:cNvSpPr>
            <p:nvPr/>
          </p:nvSpPr>
          <p:spPr bwMode="auto">
            <a:xfrm>
              <a:off x="1688465" y="1126480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9" name="Line 71"/>
            <p:cNvSpPr>
              <a:spLocks noChangeShapeType="1"/>
            </p:cNvSpPr>
            <p:nvPr/>
          </p:nvSpPr>
          <p:spPr bwMode="auto">
            <a:xfrm>
              <a:off x="17540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0" name="Line 72"/>
            <p:cNvSpPr>
              <a:spLocks noChangeShapeType="1"/>
            </p:cNvSpPr>
            <p:nvPr/>
          </p:nvSpPr>
          <p:spPr bwMode="auto">
            <a:xfrm>
              <a:off x="175403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1" name="Line 73"/>
            <p:cNvSpPr>
              <a:spLocks noChangeShapeType="1"/>
            </p:cNvSpPr>
            <p:nvPr/>
          </p:nvSpPr>
          <p:spPr bwMode="auto">
            <a:xfrm>
              <a:off x="182689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2" name="Line 74"/>
            <p:cNvSpPr>
              <a:spLocks noChangeShapeType="1"/>
            </p:cNvSpPr>
            <p:nvPr/>
          </p:nvSpPr>
          <p:spPr bwMode="auto">
            <a:xfrm>
              <a:off x="182689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3" name="Freeform 75"/>
            <p:cNvSpPr>
              <a:spLocks/>
            </p:cNvSpPr>
            <p:nvPr/>
          </p:nvSpPr>
          <p:spPr bwMode="auto">
            <a:xfrm>
              <a:off x="1688465" y="1161949"/>
              <a:ext cx="5829" cy="3302920"/>
            </a:xfrm>
            <a:custGeom>
              <a:avLst/>
              <a:gdLst>
                <a:gd name="T0" fmla="*/ 0 w 4"/>
                <a:gd name="T1" fmla="*/ 0 h 2328"/>
                <a:gd name="T2" fmla="*/ 0 w 4"/>
                <a:gd name="T3" fmla="*/ 0 h 2328"/>
                <a:gd name="T4" fmla="*/ 0 w 4"/>
                <a:gd name="T5" fmla="*/ 92 h 2328"/>
                <a:gd name="T6" fmla="*/ 0 w 4"/>
                <a:gd name="T7" fmla="*/ 187 h 2328"/>
                <a:gd name="T8" fmla="*/ 0 w 4"/>
                <a:gd name="T9" fmla="*/ 283 h 2328"/>
                <a:gd name="T10" fmla="*/ 0 w 4"/>
                <a:gd name="T11" fmla="*/ 374 h 2328"/>
                <a:gd name="T12" fmla="*/ 0 w 4"/>
                <a:gd name="T13" fmla="*/ 470 h 2328"/>
                <a:gd name="T14" fmla="*/ 0 w 4"/>
                <a:gd name="T15" fmla="*/ 566 h 2328"/>
                <a:gd name="T16" fmla="*/ 0 w 4"/>
                <a:gd name="T17" fmla="*/ 657 h 2328"/>
                <a:gd name="T18" fmla="*/ 0 w 4"/>
                <a:gd name="T19" fmla="*/ 728 h 2328"/>
                <a:gd name="T20" fmla="*/ 0 w 4"/>
                <a:gd name="T21" fmla="*/ 753 h 2328"/>
                <a:gd name="T22" fmla="*/ 0 w 4"/>
                <a:gd name="T23" fmla="*/ 778 h 2328"/>
                <a:gd name="T24" fmla="*/ 0 w 4"/>
                <a:gd name="T25" fmla="*/ 798 h 2328"/>
                <a:gd name="T26" fmla="*/ 0 w 4"/>
                <a:gd name="T27" fmla="*/ 823 h 2328"/>
                <a:gd name="T28" fmla="*/ 0 w 4"/>
                <a:gd name="T29" fmla="*/ 844 h 2328"/>
                <a:gd name="T30" fmla="*/ 0 w 4"/>
                <a:gd name="T31" fmla="*/ 869 h 2328"/>
                <a:gd name="T32" fmla="*/ 0 w 4"/>
                <a:gd name="T33" fmla="*/ 1035 h 2328"/>
                <a:gd name="T34" fmla="*/ 0 w 4"/>
                <a:gd name="T35" fmla="*/ 1127 h 2328"/>
                <a:gd name="T36" fmla="*/ 0 w 4"/>
                <a:gd name="T37" fmla="*/ 1223 h 2328"/>
                <a:gd name="T38" fmla="*/ 0 w 4"/>
                <a:gd name="T39" fmla="*/ 1318 h 2328"/>
                <a:gd name="T40" fmla="*/ 0 w 4"/>
                <a:gd name="T41" fmla="*/ 1410 h 2328"/>
                <a:gd name="T42" fmla="*/ 0 w 4"/>
                <a:gd name="T43" fmla="*/ 1505 h 2328"/>
                <a:gd name="T44" fmla="*/ 4 w 4"/>
                <a:gd name="T45" fmla="*/ 1622 h 2328"/>
                <a:gd name="T46" fmla="*/ 0 w 4"/>
                <a:gd name="T47" fmla="*/ 1763 h 2328"/>
                <a:gd name="T48" fmla="*/ 4 w 4"/>
                <a:gd name="T49" fmla="*/ 2021 h 2328"/>
                <a:gd name="T50" fmla="*/ 0 w 4"/>
                <a:gd name="T51" fmla="*/ 2162 h 2328"/>
                <a:gd name="T52" fmla="*/ 0 w 4"/>
                <a:gd name="T53" fmla="*/ 2328 h 2328"/>
                <a:gd name="T54" fmla="*/ 0 w 4"/>
                <a:gd name="T55" fmla="*/ 2328 h 2328"/>
                <a:gd name="T56" fmla="*/ 0 w 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" y="1622"/>
                  </a:lnTo>
                  <a:lnTo>
                    <a:pt x="0" y="1763"/>
                  </a:lnTo>
                  <a:lnTo>
                    <a:pt x="4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4" name="Freeform 76"/>
            <p:cNvSpPr>
              <a:spLocks/>
            </p:cNvSpPr>
            <p:nvPr/>
          </p:nvSpPr>
          <p:spPr bwMode="auto">
            <a:xfrm>
              <a:off x="1688465" y="1161949"/>
              <a:ext cx="72860" cy="3302920"/>
            </a:xfrm>
            <a:custGeom>
              <a:avLst/>
              <a:gdLst>
                <a:gd name="T0" fmla="*/ 0 w 50"/>
                <a:gd name="T1" fmla="*/ 0 h 2328"/>
                <a:gd name="T2" fmla="*/ 0 w 50"/>
                <a:gd name="T3" fmla="*/ 0 h 2328"/>
                <a:gd name="T4" fmla="*/ 0 w 50"/>
                <a:gd name="T5" fmla="*/ 92 h 2328"/>
                <a:gd name="T6" fmla="*/ 0 w 50"/>
                <a:gd name="T7" fmla="*/ 187 h 2328"/>
                <a:gd name="T8" fmla="*/ 0 w 50"/>
                <a:gd name="T9" fmla="*/ 283 h 2328"/>
                <a:gd name="T10" fmla="*/ 0 w 50"/>
                <a:gd name="T11" fmla="*/ 374 h 2328"/>
                <a:gd name="T12" fmla="*/ 0 w 50"/>
                <a:gd name="T13" fmla="*/ 470 h 2328"/>
                <a:gd name="T14" fmla="*/ 0 w 50"/>
                <a:gd name="T15" fmla="*/ 566 h 2328"/>
                <a:gd name="T16" fmla="*/ 0 w 50"/>
                <a:gd name="T17" fmla="*/ 657 h 2328"/>
                <a:gd name="T18" fmla="*/ 0 w 50"/>
                <a:gd name="T19" fmla="*/ 728 h 2328"/>
                <a:gd name="T20" fmla="*/ 0 w 50"/>
                <a:gd name="T21" fmla="*/ 753 h 2328"/>
                <a:gd name="T22" fmla="*/ 0 w 50"/>
                <a:gd name="T23" fmla="*/ 778 h 2328"/>
                <a:gd name="T24" fmla="*/ 0 w 50"/>
                <a:gd name="T25" fmla="*/ 798 h 2328"/>
                <a:gd name="T26" fmla="*/ 0 w 50"/>
                <a:gd name="T27" fmla="*/ 823 h 2328"/>
                <a:gd name="T28" fmla="*/ 0 w 50"/>
                <a:gd name="T29" fmla="*/ 844 h 2328"/>
                <a:gd name="T30" fmla="*/ 0 w 50"/>
                <a:gd name="T31" fmla="*/ 869 h 2328"/>
                <a:gd name="T32" fmla="*/ 0 w 50"/>
                <a:gd name="T33" fmla="*/ 1035 h 2328"/>
                <a:gd name="T34" fmla="*/ 0 w 50"/>
                <a:gd name="T35" fmla="*/ 1127 h 2328"/>
                <a:gd name="T36" fmla="*/ 0 w 50"/>
                <a:gd name="T37" fmla="*/ 1223 h 2328"/>
                <a:gd name="T38" fmla="*/ 0 w 50"/>
                <a:gd name="T39" fmla="*/ 1318 h 2328"/>
                <a:gd name="T40" fmla="*/ 0 w 50"/>
                <a:gd name="T41" fmla="*/ 1410 h 2328"/>
                <a:gd name="T42" fmla="*/ 0 w 50"/>
                <a:gd name="T43" fmla="*/ 1505 h 2328"/>
                <a:gd name="T44" fmla="*/ 41 w 50"/>
                <a:gd name="T45" fmla="*/ 1622 h 2328"/>
                <a:gd name="T46" fmla="*/ 0 w 50"/>
                <a:gd name="T47" fmla="*/ 1763 h 2328"/>
                <a:gd name="T48" fmla="*/ 50 w 50"/>
                <a:gd name="T49" fmla="*/ 2021 h 2328"/>
                <a:gd name="T50" fmla="*/ 0 w 50"/>
                <a:gd name="T51" fmla="*/ 2162 h 2328"/>
                <a:gd name="T52" fmla="*/ 0 w 50"/>
                <a:gd name="T53" fmla="*/ 2328 h 2328"/>
                <a:gd name="T54" fmla="*/ 0 w 50"/>
                <a:gd name="T55" fmla="*/ 2328 h 2328"/>
                <a:gd name="T56" fmla="*/ 0 w 50"/>
                <a:gd name="T57" fmla="*/ 2162 h 2328"/>
                <a:gd name="T58" fmla="*/ 4 w 50"/>
                <a:gd name="T59" fmla="*/ 2021 h 2328"/>
                <a:gd name="T60" fmla="*/ 0 w 50"/>
                <a:gd name="T61" fmla="*/ 1763 h 2328"/>
                <a:gd name="T62" fmla="*/ 4 w 50"/>
                <a:gd name="T63" fmla="*/ 1622 h 2328"/>
                <a:gd name="T64" fmla="*/ 0 w 50"/>
                <a:gd name="T65" fmla="*/ 1505 h 2328"/>
                <a:gd name="T66" fmla="*/ 0 w 50"/>
                <a:gd name="T67" fmla="*/ 1410 h 2328"/>
                <a:gd name="T68" fmla="*/ 0 w 50"/>
                <a:gd name="T69" fmla="*/ 1318 h 2328"/>
                <a:gd name="T70" fmla="*/ 0 w 50"/>
                <a:gd name="T71" fmla="*/ 1223 h 2328"/>
                <a:gd name="T72" fmla="*/ 0 w 50"/>
                <a:gd name="T73" fmla="*/ 1127 h 2328"/>
                <a:gd name="T74" fmla="*/ 0 w 50"/>
                <a:gd name="T75" fmla="*/ 1035 h 2328"/>
                <a:gd name="T76" fmla="*/ 0 w 50"/>
                <a:gd name="T77" fmla="*/ 869 h 2328"/>
                <a:gd name="T78" fmla="*/ 0 w 50"/>
                <a:gd name="T79" fmla="*/ 844 h 2328"/>
                <a:gd name="T80" fmla="*/ 0 w 50"/>
                <a:gd name="T81" fmla="*/ 823 h 2328"/>
                <a:gd name="T82" fmla="*/ 0 w 50"/>
                <a:gd name="T83" fmla="*/ 798 h 2328"/>
                <a:gd name="T84" fmla="*/ 0 w 50"/>
                <a:gd name="T85" fmla="*/ 778 h 2328"/>
                <a:gd name="T86" fmla="*/ 0 w 50"/>
                <a:gd name="T87" fmla="*/ 753 h 2328"/>
                <a:gd name="T88" fmla="*/ 0 w 50"/>
                <a:gd name="T89" fmla="*/ 728 h 2328"/>
                <a:gd name="T90" fmla="*/ 0 w 50"/>
                <a:gd name="T91" fmla="*/ 657 h 2328"/>
                <a:gd name="T92" fmla="*/ 0 w 50"/>
                <a:gd name="T93" fmla="*/ 566 h 2328"/>
                <a:gd name="T94" fmla="*/ 0 w 50"/>
                <a:gd name="T95" fmla="*/ 470 h 2328"/>
                <a:gd name="T96" fmla="*/ 0 w 50"/>
                <a:gd name="T97" fmla="*/ 374 h 2328"/>
                <a:gd name="T98" fmla="*/ 0 w 50"/>
                <a:gd name="T99" fmla="*/ 283 h 2328"/>
                <a:gd name="T100" fmla="*/ 0 w 50"/>
                <a:gd name="T101" fmla="*/ 187 h 2328"/>
                <a:gd name="T102" fmla="*/ 0 w 50"/>
                <a:gd name="T103" fmla="*/ 92 h 2328"/>
                <a:gd name="T104" fmla="*/ 0 w 50"/>
                <a:gd name="T105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1" y="1622"/>
                  </a:lnTo>
                  <a:lnTo>
                    <a:pt x="0" y="1763"/>
                  </a:lnTo>
                  <a:lnTo>
                    <a:pt x="50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2162"/>
                  </a:lnTo>
                  <a:lnTo>
                    <a:pt x="4" y="2021"/>
                  </a:lnTo>
                  <a:lnTo>
                    <a:pt x="0" y="1763"/>
                  </a:lnTo>
                  <a:lnTo>
                    <a:pt x="4" y="1622"/>
                  </a:lnTo>
                  <a:lnTo>
                    <a:pt x="0" y="1505"/>
                  </a:lnTo>
                  <a:lnTo>
                    <a:pt x="0" y="1410"/>
                  </a:lnTo>
                  <a:lnTo>
                    <a:pt x="0" y="1318"/>
                  </a:lnTo>
                  <a:lnTo>
                    <a:pt x="0" y="1223"/>
                  </a:lnTo>
                  <a:lnTo>
                    <a:pt x="0" y="1127"/>
                  </a:lnTo>
                  <a:lnTo>
                    <a:pt x="0" y="1035"/>
                  </a:lnTo>
                  <a:lnTo>
                    <a:pt x="0" y="869"/>
                  </a:lnTo>
                  <a:lnTo>
                    <a:pt x="0" y="844"/>
                  </a:lnTo>
                  <a:lnTo>
                    <a:pt x="0" y="823"/>
                  </a:lnTo>
                  <a:lnTo>
                    <a:pt x="0" y="798"/>
                  </a:lnTo>
                  <a:lnTo>
                    <a:pt x="0" y="778"/>
                  </a:lnTo>
                  <a:lnTo>
                    <a:pt x="0" y="753"/>
                  </a:lnTo>
                  <a:lnTo>
                    <a:pt x="0" y="728"/>
                  </a:lnTo>
                  <a:lnTo>
                    <a:pt x="0" y="657"/>
                  </a:lnTo>
                  <a:lnTo>
                    <a:pt x="0" y="566"/>
                  </a:lnTo>
                  <a:lnTo>
                    <a:pt x="0" y="470"/>
                  </a:lnTo>
                  <a:lnTo>
                    <a:pt x="0" y="374"/>
                  </a:lnTo>
                  <a:lnTo>
                    <a:pt x="0" y="283"/>
                  </a:lnTo>
                  <a:lnTo>
                    <a:pt x="0" y="187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5" name="Line 77"/>
            <p:cNvSpPr>
              <a:spLocks noChangeShapeType="1"/>
            </p:cNvSpPr>
            <p:nvPr/>
          </p:nvSpPr>
          <p:spPr bwMode="auto">
            <a:xfrm flipV="1">
              <a:off x="1688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6" name="Line 78"/>
            <p:cNvSpPr>
              <a:spLocks noChangeShapeType="1"/>
            </p:cNvSpPr>
            <p:nvPr/>
          </p:nvSpPr>
          <p:spPr bwMode="auto">
            <a:xfrm flipV="1">
              <a:off x="1688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7" name="Line 79"/>
            <p:cNvSpPr>
              <a:spLocks noChangeShapeType="1"/>
            </p:cNvSpPr>
            <p:nvPr/>
          </p:nvSpPr>
          <p:spPr bwMode="auto">
            <a:xfrm flipV="1">
              <a:off x="1688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Line 80"/>
            <p:cNvSpPr>
              <a:spLocks noChangeShapeType="1"/>
            </p:cNvSpPr>
            <p:nvPr/>
          </p:nvSpPr>
          <p:spPr bwMode="auto">
            <a:xfrm>
              <a:off x="1893929" y="4500339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9" name="Line 81"/>
            <p:cNvSpPr>
              <a:spLocks noChangeShapeType="1"/>
            </p:cNvSpPr>
            <p:nvPr/>
          </p:nvSpPr>
          <p:spPr bwMode="auto">
            <a:xfrm>
              <a:off x="1893929" y="1126480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0" name="Line 82"/>
            <p:cNvSpPr>
              <a:spLocks noChangeShapeType="1"/>
            </p:cNvSpPr>
            <p:nvPr/>
          </p:nvSpPr>
          <p:spPr bwMode="auto">
            <a:xfrm>
              <a:off x="19609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1" name="Line 83"/>
            <p:cNvSpPr>
              <a:spLocks noChangeShapeType="1"/>
            </p:cNvSpPr>
            <p:nvPr/>
          </p:nvSpPr>
          <p:spPr bwMode="auto">
            <a:xfrm>
              <a:off x="196096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2" name="Line 84"/>
            <p:cNvSpPr>
              <a:spLocks noChangeShapeType="1"/>
            </p:cNvSpPr>
            <p:nvPr/>
          </p:nvSpPr>
          <p:spPr bwMode="auto">
            <a:xfrm>
              <a:off x="20265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3" name="Line 85"/>
            <p:cNvSpPr>
              <a:spLocks noChangeShapeType="1"/>
            </p:cNvSpPr>
            <p:nvPr/>
          </p:nvSpPr>
          <p:spPr bwMode="auto">
            <a:xfrm>
              <a:off x="20265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4" name="Freeform 86"/>
            <p:cNvSpPr>
              <a:spLocks/>
            </p:cNvSpPr>
            <p:nvPr/>
          </p:nvSpPr>
          <p:spPr bwMode="auto">
            <a:xfrm>
              <a:off x="1893929" y="1161949"/>
              <a:ext cx="42259" cy="3302920"/>
            </a:xfrm>
            <a:custGeom>
              <a:avLst/>
              <a:gdLst>
                <a:gd name="T0" fmla="*/ 0 w 29"/>
                <a:gd name="T1" fmla="*/ 0 h 2328"/>
                <a:gd name="T2" fmla="*/ 0 w 29"/>
                <a:gd name="T3" fmla="*/ 0 h 2328"/>
                <a:gd name="T4" fmla="*/ 4 w 29"/>
                <a:gd name="T5" fmla="*/ 92 h 2328"/>
                <a:gd name="T6" fmla="*/ 0 w 29"/>
                <a:gd name="T7" fmla="*/ 187 h 2328"/>
                <a:gd name="T8" fmla="*/ 4 w 29"/>
                <a:gd name="T9" fmla="*/ 283 h 2328"/>
                <a:gd name="T10" fmla="*/ 4 w 29"/>
                <a:gd name="T11" fmla="*/ 374 h 2328"/>
                <a:gd name="T12" fmla="*/ 0 w 29"/>
                <a:gd name="T13" fmla="*/ 470 h 2328"/>
                <a:gd name="T14" fmla="*/ 0 w 29"/>
                <a:gd name="T15" fmla="*/ 566 h 2328"/>
                <a:gd name="T16" fmla="*/ 0 w 29"/>
                <a:gd name="T17" fmla="*/ 657 h 2328"/>
                <a:gd name="T18" fmla="*/ 4 w 29"/>
                <a:gd name="T19" fmla="*/ 728 h 2328"/>
                <a:gd name="T20" fmla="*/ 0 w 29"/>
                <a:gd name="T21" fmla="*/ 753 h 2328"/>
                <a:gd name="T22" fmla="*/ 0 w 29"/>
                <a:gd name="T23" fmla="*/ 778 h 2328"/>
                <a:gd name="T24" fmla="*/ 4 w 29"/>
                <a:gd name="T25" fmla="*/ 798 h 2328"/>
                <a:gd name="T26" fmla="*/ 0 w 29"/>
                <a:gd name="T27" fmla="*/ 823 h 2328"/>
                <a:gd name="T28" fmla="*/ 0 w 29"/>
                <a:gd name="T29" fmla="*/ 844 h 2328"/>
                <a:gd name="T30" fmla="*/ 0 w 29"/>
                <a:gd name="T31" fmla="*/ 869 h 2328"/>
                <a:gd name="T32" fmla="*/ 12 w 29"/>
                <a:gd name="T33" fmla="*/ 1035 h 2328"/>
                <a:gd name="T34" fmla="*/ 21 w 29"/>
                <a:gd name="T35" fmla="*/ 1127 h 2328"/>
                <a:gd name="T36" fmla="*/ 8 w 29"/>
                <a:gd name="T37" fmla="*/ 1223 h 2328"/>
                <a:gd name="T38" fmla="*/ 25 w 29"/>
                <a:gd name="T39" fmla="*/ 1318 h 2328"/>
                <a:gd name="T40" fmla="*/ 17 w 29"/>
                <a:gd name="T41" fmla="*/ 1410 h 2328"/>
                <a:gd name="T42" fmla="*/ 8 w 29"/>
                <a:gd name="T43" fmla="*/ 1505 h 2328"/>
                <a:gd name="T44" fmla="*/ 29 w 29"/>
                <a:gd name="T45" fmla="*/ 1622 h 2328"/>
                <a:gd name="T46" fmla="*/ 0 w 29"/>
                <a:gd name="T47" fmla="*/ 1763 h 2328"/>
                <a:gd name="T48" fmla="*/ 0 w 29"/>
                <a:gd name="T49" fmla="*/ 2021 h 2328"/>
                <a:gd name="T50" fmla="*/ 12 w 29"/>
                <a:gd name="T51" fmla="*/ 2162 h 2328"/>
                <a:gd name="T52" fmla="*/ 4 w 29"/>
                <a:gd name="T53" fmla="*/ 2328 h 2328"/>
                <a:gd name="T54" fmla="*/ 0 w 29"/>
                <a:gd name="T55" fmla="*/ 2328 h 2328"/>
                <a:gd name="T56" fmla="*/ 0 w 2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0" y="187"/>
                  </a:lnTo>
                  <a:lnTo>
                    <a:pt x="4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12" y="1035"/>
                  </a:lnTo>
                  <a:lnTo>
                    <a:pt x="21" y="1127"/>
                  </a:lnTo>
                  <a:lnTo>
                    <a:pt x="8" y="1223"/>
                  </a:lnTo>
                  <a:lnTo>
                    <a:pt x="25" y="1318"/>
                  </a:lnTo>
                  <a:lnTo>
                    <a:pt x="17" y="1410"/>
                  </a:lnTo>
                  <a:lnTo>
                    <a:pt x="8" y="1505"/>
                  </a:lnTo>
                  <a:lnTo>
                    <a:pt x="29" y="1622"/>
                  </a:lnTo>
                  <a:lnTo>
                    <a:pt x="0" y="1763"/>
                  </a:lnTo>
                  <a:lnTo>
                    <a:pt x="0" y="2021"/>
                  </a:lnTo>
                  <a:lnTo>
                    <a:pt x="12" y="2162"/>
                  </a:lnTo>
                  <a:lnTo>
                    <a:pt x="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5" name="Line 87"/>
            <p:cNvSpPr>
              <a:spLocks noChangeShapeType="1"/>
            </p:cNvSpPr>
            <p:nvPr/>
          </p:nvSpPr>
          <p:spPr bwMode="auto">
            <a:xfrm flipV="1">
              <a:off x="1893929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6" name="Line 88"/>
            <p:cNvSpPr>
              <a:spLocks noChangeShapeType="1"/>
            </p:cNvSpPr>
            <p:nvPr/>
          </p:nvSpPr>
          <p:spPr bwMode="auto">
            <a:xfrm flipV="1">
              <a:off x="1893929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7" name="Line 89"/>
            <p:cNvSpPr>
              <a:spLocks noChangeShapeType="1"/>
            </p:cNvSpPr>
            <p:nvPr/>
          </p:nvSpPr>
          <p:spPr bwMode="auto">
            <a:xfrm flipV="1">
              <a:off x="1893929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8" name="Line 90"/>
            <p:cNvSpPr>
              <a:spLocks noChangeShapeType="1"/>
            </p:cNvSpPr>
            <p:nvPr/>
          </p:nvSpPr>
          <p:spPr bwMode="auto">
            <a:xfrm>
              <a:off x="2093565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9" name="Line 91"/>
            <p:cNvSpPr>
              <a:spLocks noChangeShapeType="1"/>
            </p:cNvSpPr>
            <p:nvPr/>
          </p:nvSpPr>
          <p:spPr bwMode="auto">
            <a:xfrm>
              <a:off x="2093565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0" name="Line 92"/>
            <p:cNvSpPr>
              <a:spLocks noChangeShapeType="1"/>
            </p:cNvSpPr>
            <p:nvPr/>
          </p:nvSpPr>
          <p:spPr bwMode="auto">
            <a:xfrm>
              <a:off x="216642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1" name="Line 93"/>
            <p:cNvSpPr>
              <a:spLocks noChangeShapeType="1"/>
            </p:cNvSpPr>
            <p:nvPr/>
          </p:nvSpPr>
          <p:spPr bwMode="auto">
            <a:xfrm>
              <a:off x="216642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2" name="Line 94"/>
            <p:cNvSpPr>
              <a:spLocks noChangeShapeType="1"/>
            </p:cNvSpPr>
            <p:nvPr/>
          </p:nvSpPr>
          <p:spPr bwMode="auto">
            <a:xfrm>
              <a:off x="22334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3" name="Line 95"/>
            <p:cNvSpPr>
              <a:spLocks noChangeShapeType="1"/>
            </p:cNvSpPr>
            <p:nvPr/>
          </p:nvSpPr>
          <p:spPr bwMode="auto">
            <a:xfrm>
              <a:off x="22334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4" name="Line 96"/>
            <p:cNvSpPr>
              <a:spLocks noChangeShapeType="1"/>
            </p:cNvSpPr>
            <p:nvPr/>
          </p:nvSpPr>
          <p:spPr bwMode="auto">
            <a:xfrm>
              <a:off x="23004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5" name="Line 97"/>
            <p:cNvSpPr>
              <a:spLocks noChangeShapeType="1"/>
            </p:cNvSpPr>
            <p:nvPr/>
          </p:nvSpPr>
          <p:spPr bwMode="auto">
            <a:xfrm>
              <a:off x="23004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6" name="Line 98"/>
            <p:cNvSpPr>
              <a:spLocks noChangeShapeType="1"/>
            </p:cNvSpPr>
            <p:nvPr/>
          </p:nvSpPr>
          <p:spPr bwMode="auto">
            <a:xfrm>
              <a:off x="23660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7" name="Line 99"/>
            <p:cNvSpPr>
              <a:spLocks noChangeShapeType="1"/>
            </p:cNvSpPr>
            <p:nvPr/>
          </p:nvSpPr>
          <p:spPr bwMode="auto">
            <a:xfrm>
              <a:off x="236606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8" name="Line 100"/>
            <p:cNvSpPr>
              <a:spLocks noChangeShapeType="1"/>
            </p:cNvSpPr>
            <p:nvPr/>
          </p:nvSpPr>
          <p:spPr bwMode="auto">
            <a:xfrm>
              <a:off x="243309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9" name="Line 101"/>
            <p:cNvSpPr>
              <a:spLocks noChangeShapeType="1"/>
            </p:cNvSpPr>
            <p:nvPr/>
          </p:nvSpPr>
          <p:spPr bwMode="auto">
            <a:xfrm>
              <a:off x="243309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0" name="Line 102"/>
            <p:cNvSpPr>
              <a:spLocks noChangeShapeType="1"/>
            </p:cNvSpPr>
            <p:nvPr/>
          </p:nvSpPr>
          <p:spPr bwMode="auto">
            <a:xfrm>
              <a:off x="25059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1" name="Line 103"/>
            <p:cNvSpPr>
              <a:spLocks noChangeShapeType="1"/>
            </p:cNvSpPr>
            <p:nvPr/>
          </p:nvSpPr>
          <p:spPr bwMode="auto">
            <a:xfrm>
              <a:off x="25059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2" name="Line 104"/>
            <p:cNvSpPr>
              <a:spLocks noChangeShapeType="1"/>
            </p:cNvSpPr>
            <p:nvPr/>
          </p:nvSpPr>
          <p:spPr bwMode="auto">
            <a:xfrm>
              <a:off x="25729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3" name="Line 105"/>
            <p:cNvSpPr>
              <a:spLocks noChangeShapeType="1"/>
            </p:cNvSpPr>
            <p:nvPr/>
          </p:nvSpPr>
          <p:spPr bwMode="auto">
            <a:xfrm>
              <a:off x="25729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4" name="Line 106"/>
            <p:cNvSpPr>
              <a:spLocks noChangeShapeType="1"/>
            </p:cNvSpPr>
            <p:nvPr/>
          </p:nvSpPr>
          <p:spPr bwMode="auto">
            <a:xfrm>
              <a:off x="26385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5" name="Line 107"/>
            <p:cNvSpPr>
              <a:spLocks noChangeShapeType="1"/>
            </p:cNvSpPr>
            <p:nvPr/>
          </p:nvSpPr>
          <p:spPr bwMode="auto">
            <a:xfrm>
              <a:off x="26385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6" name="Line 108"/>
            <p:cNvSpPr>
              <a:spLocks noChangeShapeType="1"/>
            </p:cNvSpPr>
            <p:nvPr/>
          </p:nvSpPr>
          <p:spPr bwMode="auto">
            <a:xfrm>
              <a:off x="27055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7" name="Line 109"/>
            <p:cNvSpPr>
              <a:spLocks noChangeShapeType="1"/>
            </p:cNvSpPr>
            <p:nvPr/>
          </p:nvSpPr>
          <p:spPr bwMode="auto">
            <a:xfrm>
              <a:off x="27055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8" name="Line 110"/>
            <p:cNvSpPr>
              <a:spLocks noChangeShapeType="1"/>
            </p:cNvSpPr>
            <p:nvPr/>
          </p:nvSpPr>
          <p:spPr bwMode="auto">
            <a:xfrm>
              <a:off x="277261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9" name="Line 111"/>
            <p:cNvSpPr>
              <a:spLocks noChangeShapeType="1"/>
            </p:cNvSpPr>
            <p:nvPr/>
          </p:nvSpPr>
          <p:spPr bwMode="auto">
            <a:xfrm>
              <a:off x="277261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0" name="Line 112"/>
            <p:cNvSpPr>
              <a:spLocks noChangeShapeType="1"/>
            </p:cNvSpPr>
            <p:nvPr/>
          </p:nvSpPr>
          <p:spPr bwMode="auto">
            <a:xfrm>
              <a:off x="28454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1" name="Line 113"/>
            <p:cNvSpPr>
              <a:spLocks noChangeShapeType="1"/>
            </p:cNvSpPr>
            <p:nvPr/>
          </p:nvSpPr>
          <p:spPr bwMode="auto">
            <a:xfrm>
              <a:off x="284547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2" name="Line 114"/>
            <p:cNvSpPr>
              <a:spLocks noChangeShapeType="1"/>
            </p:cNvSpPr>
            <p:nvPr/>
          </p:nvSpPr>
          <p:spPr bwMode="auto">
            <a:xfrm>
              <a:off x="29110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3" name="Line 115"/>
            <p:cNvSpPr>
              <a:spLocks noChangeShapeType="1"/>
            </p:cNvSpPr>
            <p:nvPr/>
          </p:nvSpPr>
          <p:spPr bwMode="auto">
            <a:xfrm>
              <a:off x="29110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4" name="Line 116"/>
            <p:cNvSpPr>
              <a:spLocks noChangeShapeType="1"/>
            </p:cNvSpPr>
            <p:nvPr/>
          </p:nvSpPr>
          <p:spPr bwMode="auto">
            <a:xfrm>
              <a:off x="29780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5" name="Line 117"/>
            <p:cNvSpPr>
              <a:spLocks noChangeShapeType="1"/>
            </p:cNvSpPr>
            <p:nvPr/>
          </p:nvSpPr>
          <p:spPr bwMode="auto">
            <a:xfrm>
              <a:off x="29780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6" name="Line 118"/>
            <p:cNvSpPr>
              <a:spLocks noChangeShapeType="1"/>
            </p:cNvSpPr>
            <p:nvPr/>
          </p:nvSpPr>
          <p:spPr bwMode="auto">
            <a:xfrm>
              <a:off x="304511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7" name="Line 119"/>
            <p:cNvSpPr>
              <a:spLocks noChangeShapeType="1"/>
            </p:cNvSpPr>
            <p:nvPr/>
          </p:nvSpPr>
          <p:spPr bwMode="auto">
            <a:xfrm>
              <a:off x="3045113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8" name="Freeform 120"/>
            <p:cNvSpPr>
              <a:spLocks/>
            </p:cNvSpPr>
            <p:nvPr/>
          </p:nvSpPr>
          <p:spPr bwMode="auto">
            <a:xfrm>
              <a:off x="2093565" y="1161949"/>
              <a:ext cx="945720" cy="3302920"/>
            </a:xfrm>
            <a:custGeom>
              <a:avLst/>
              <a:gdLst>
                <a:gd name="T0" fmla="*/ 0 w 649"/>
                <a:gd name="T1" fmla="*/ 0 h 2328"/>
                <a:gd name="T2" fmla="*/ 349 w 649"/>
                <a:gd name="T3" fmla="*/ 0 h 2328"/>
                <a:gd name="T4" fmla="*/ 258 w 649"/>
                <a:gd name="T5" fmla="*/ 92 h 2328"/>
                <a:gd name="T6" fmla="*/ 245 w 649"/>
                <a:gd name="T7" fmla="*/ 187 h 2328"/>
                <a:gd name="T8" fmla="*/ 329 w 649"/>
                <a:gd name="T9" fmla="*/ 283 h 2328"/>
                <a:gd name="T10" fmla="*/ 349 w 649"/>
                <a:gd name="T11" fmla="*/ 374 h 2328"/>
                <a:gd name="T12" fmla="*/ 291 w 649"/>
                <a:gd name="T13" fmla="*/ 470 h 2328"/>
                <a:gd name="T14" fmla="*/ 295 w 649"/>
                <a:gd name="T15" fmla="*/ 566 h 2328"/>
                <a:gd name="T16" fmla="*/ 399 w 649"/>
                <a:gd name="T17" fmla="*/ 657 h 2328"/>
                <a:gd name="T18" fmla="*/ 320 w 649"/>
                <a:gd name="T19" fmla="*/ 728 h 2328"/>
                <a:gd name="T20" fmla="*/ 270 w 649"/>
                <a:gd name="T21" fmla="*/ 753 h 2328"/>
                <a:gd name="T22" fmla="*/ 233 w 649"/>
                <a:gd name="T23" fmla="*/ 778 h 2328"/>
                <a:gd name="T24" fmla="*/ 283 w 649"/>
                <a:gd name="T25" fmla="*/ 798 h 2328"/>
                <a:gd name="T26" fmla="*/ 595 w 649"/>
                <a:gd name="T27" fmla="*/ 823 h 2328"/>
                <a:gd name="T28" fmla="*/ 649 w 649"/>
                <a:gd name="T29" fmla="*/ 844 h 2328"/>
                <a:gd name="T30" fmla="*/ 495 w 649"/>
                <a:gd name="T31" fmla="*/ 869 h 2328"/>
                <a:gd name="T32" fmla="*/ 362 w 649"/>
                <a:gd name="T33" fmla="*/ 1035 h 2328"/>
                <a:gd name="T34" fmla="*/ 183 w 649"/>
                <a:gd name="T35" fmla="*/ 1127 h 2328"/>
                <a:gd name="T36" fmla="*/ 200 w 649"/>
                <a:gd name="T37" fmla="*/ 1223 h 2328"/>
                <a:gd name="T38" fmla="*/ 320 w 649"/>
                <a:gd name="T39" fmla="*/ 1318 h 2328"/>
                <a:gd name="T40" fmla="*/ 295 w 649"/>
                <a:gd name="T41" fmla="*/ 1410 h 2328"/>
                <a:gd name="T42" fmla="*/ 333 w 649"/>
                <a:gd name="T43" fmla="*/ 1505 h 2328"/>
                <a:gd name="T44" fmla="*/ 337 w 649"/>
                <a:gd name="T45" fmla="*/ 1622 h 2328"/>
                <a:gd name="T46" fmla="*/ 304 w 649"/>
                <a:gd name="T47" fmla="*/ 1763 h 2328"/>
                <a:gd name="T48" fmla="*/ 250 w 649"/>
                <a:gd name="T49" fmla="*/ 2021 h 2328"/>
                <a:gd name="T50" fmla="*/ 358 w 649"/>
                <a:gd name="T51" fmla="*/ 2162 h 2328"/>
                <a:gd name="T52" fmla="*/ 433 w 649"/>
                <a:gd name="T53" fmla="*/ 2328 h 2328"/>
                <a:gd name="T54" fmla="*/ 0 w 649"/>
                <a:gd name="T55" fmla="*/ 2328 h 2328"/>
                <a:gd name="T56" fmla="*/ 0 w 64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9" h="2328">
                  <a:moveTo>
                    <a:pt x="0" y="0"/>
                  </a:moveTo>
                  <a:lnTo>
                    <a:pt x="349" y="0"/>
                  </a:lnTo>
                  <a:lnTo>
                    <a:pt x="258" y="92"/>
                  </a:lnTo>
                  <a:lnTo>
                    <a:pt x="245" y="187"/>
                  </a:lnTo>
                  <a:lnTo>
                    <a:pt x="329" y="283"/>
                  </a:lnTo>
                  <a:lnTo>
                    <a:pt x="349" y="374"/>
                  </a:lnTo>
                  <a:lnTo>
                    <a:pt x="291" y="470"/>
                  </a:lnTo>
                  <a:lnTo>
                    <a:pt x="295" y="566"/>
                  </a:lnTo>
                  <a:lnTo>
                    <a:pt x="399" y="657"/>
                  </a:lnTo>
                  <a:lnTo>
                    <a:pt x="320" y="728"/>
                  </a:lnTo>
                  <a:lnTo>
                    <a:pt x="270" y="753"/>
                  </a:lnTo>
                  <a:lnTo>
                    <a:pt x="233" y="778"/>
                  </a:lnTo>
                  <a:lnTo>
                    <a:pt x="283" y="798"/>
                  </a:lnTo>
                  <a:lnTo>
                    <a:pt x="595" y="823"/>
                  </a:lnTo>
                  <a:lnTo>
                    <a:pt x="649" y="844"/>
                  </a:lnTo>
                  <a:lnTo>
                    <a:pt x="495" y="869"/>
                  </a:lnTo>
                  <a:lnTo>
                    <a:pt x="362" y="1035"/>
                  </a:lnTo>
                  <a:lnTo>
                    <a:pt x="183" y="1127"/>
                  </a:lnTo>
                  <a:lnTo>
                    <a:pt x="200" y="1223"/>
                  </a:lnTo>
                  <a:lnTo>
                    <a:pt x="320" y="1318"/>
                  </a:lnTo>
                  <a:lnTo>
                    <a:pt x="295" y="1410"/>
                  </a:lnTo>
                  <a:lnTo>
                    <a:pt x="333" y="1505"/>
                  </a:lnTo>
                  <a:lnTo>
                    <a:pt x="337" y="1622"/>
                  </a:lnTo>
                  <a:lnTo>
                    <a:pt x="304" y="1763"/>
                  </a:lnTo>
                  <a:lnTo>
                    <a:pt x="250" y="2021"/>
                  </a:lnTo>
                  <a:lnTo>
                    <a:pt x="358" y="2162"/>
                  </a:lnTo>
                  <a:lnTo>
                    <a:pt x="433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9" name="Line 121"/>
            <p:cNvSpPr>
              <a:spLocks noChangeShapeType="1"/>
            </p:cNvSpPr>
            <p:nvPr/>
          </p:nvSpPr>
          <p:spPr bwMode="auto">
            <a:xfrm flipV="1">
              <a:off x="20935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0" name="Line 122"/>
            <p:cNvSpPr>
              <a:spLocks noChangeShapeType="1"/>
            </p:cNvSpPr>
            <p:nvPr/>
          </p:nvSpPr>
          <p:spPr bwMode="auto">
            <a:xfrm flipV="1">
              <a:off x="20935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1" name="Line 123"/>
            <p:cNvSpPr>
              <a:spLocks noChangeShapeType="1"/>
            </p:cNvSpPr>
            <p:nvPr/>
          </p:nvSpPr>
          <p:spPr bwMode="auto">
            <a:xfrm flipV="1">
              <a:off x="20935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2" name="Line 124"/>
            <p:cNvSpPr>
              <a:spLocks noChangeShapeType="1"/>
            </p:cNvSpPr>
            <p:nvPr/>
          </p:nvSpPr>
          <p:spPr bwMode="auto">
            <a:xfrm>
              <a:off x="3112144" y="4500339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3" name="Line 125"/>
            <p:cNvSpPr>
              <a:spLocks noChangeShapeType="1"/>
            </p:cNvSpPr>
            <p:nvPr/>
          </p:nvSpPr>
          <p:spPr bwMode="auto">
            <a:xfrm>
              <a:off x="3112144" y="1126480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4" name="Line 126"/>
            <p:cNvSpPr>
              <a:spLocks noChangeShapeType="1"/>
            </p:cNvSpPr>
            <p:nvPr/>
          </p:nvSpPr>
          <p:spPr bwMode="auto">
            <a:xfrm>
              <a:off x="318500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5" name="Line 127"/>
            <p:cNvSpPr>
              <a:spLocks noChangeShapeType="1"/>
            </p:cNvSpPr>
            <p:nvPr/>
          </p:nvSpPr>
          <p:spPr bwMode="auto">
            <a:xfrm>
              <a:off x="318500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6" name="Line 128"/>
            <p:cNvSpPr>
              <a:spLocks noChangeShapeType="1"/>
            </p:cNvSpPr>
            <p:nvPr/>
          </p:nvSpPr>
          <p:spPr bwMode="auto">
            <a:xfrm>
              <a:off x="32505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7" name="Line 129"/>
            <p:cNvSpPr>
              <a:spLocks noChangeShapeType="1"/>
            </p:cNvSpPr>
            <p:nvPr/>
          </p:nvSpPr>
          <p:spPr bwMode="auto">
            <a:xfrm>
              <a:off x="325057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8" name="Line 130"/>
            <p:cNvSpPr>
              <a:spLocks noChangeShapeType="1"/>
            </p:cNvSpPr>
            <p:nvPr/>
          </p:nvSpPr>
          <p:spPr bwMode="auto">
            <a:xfrm>
              <a:off x="331760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9" name="Line 131"/>
            <p:cNvSpPr>
              <a:spLocks noChangeShapeType="1"/>
            </p:cNvSpPr>
            <p:nvPr/>
          </p:nvSpPr>
          <p:spPr bwMode="auto">
            <a:xfrm>
              <a:off x="331760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0" name="Line 132"/>
            <p:cNvSpPr>
              <a:spLocks noChangeShapeType="1"/>
            </p:cNvSpPr>
            <p:nvPr/>
          </p:nvSpPr>
          <p:spPr bwMode="auto">
            <a:xfrm>
              <a:off x="338464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1" name="Line 133"/>
            <p:cNvSpPr>
              <a:spLocks noChangeShapeType="1"/>
            </p:cNvSpPr>
            <p:nvPr/>
          </p:nvSpPr>
          <p:spPr bwMode="auto">
            <a:xfrm>
              <a:off x="338464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2" name="Freeform 134"/>
            <p:cNvSpPr>
              <a:spLocks/>
            </p:cNvSpPr>
            <p:nvPr/>
          </p:nvSpPr>
          <p:spPr bwMode="auto">
            <a:xfrm>
              <a:off x="3112144" y="1161949"/>
              <a:ext cx="144263" cy="3302920"/>
            </a:xfrm>
            <a:custGeom>
              <a:avLst/>
              <a:gdLst>
                <a:gd name="T0" fmla="*/ 0 w 99"/>
                <a:gd name="T1" fmla="*/ 0 h 2328"/>
                <a:gd name="T2" fmla="*/ 0 w 99"/>
                <a:gd name="T3" fmla="*/ 0 h 2328"/>
                <a:gd name="T4" fmla="*/ 4 w 99"/>
                <a:gd name="T5" fmla="*/ 92 h 2328"/>
                <a:gd name="T6" fmla="*/ 4 w 99"/>
                <a:gd name="T7" fmla="*/ 187 h 2328"/>
                <a:gd name="T8" fmla="*/ 0 w 99"/>
                <a:gd name="T9" fmla="*/ 283 h 2328"/>
                <a:gd name="T10" fmla="*/ 0 w 99"/>
                <a:gd name="T11" fmla="*/ 374 h 2328"/>
                <a:gd name="T12" fmla="*/ 4 w 99"/>
                <a:gd name="T13" fmla="*/ 470 h 2328"/>
                <a:gd name="T14" fmla="*/ 0 w 99"/>
                <a:gd name="T15" fmla="*/ 566 h 2328"/>
                <a:gd name="T16" fmla="*/ 0 w 99"/>
                <a:gd name="T17" fmla="*/ 657 h 2328"/>
                <a:gd name="T18" fmla="*/ 4 w 99"/>
                <a:gd name="T19" fmla="*/ 728 h 2328"/>
                <a:gd name="T20" fmla="*/ 0 w 99"/>
                <a:gd name="T21" fmla="*/ 753 h 2328"/>
                <a:gd name="T22" fmla="*/ 4 w 99"/>
                <a:gd name="T23" fmla="*/ 778 h 2328"/>
                <a:gd name="T24" fmla="*/ 4 w 99"/>
                <a:gd name="T25" fmla="*/ 798 h 2328"/>
                <a:gd name="T26" fmla="*/ 0 w 99"/>
                <a:gd name="T27" fmla="*/ 823 h 2328"/>
                <a:gd name="T28" fmla="*/ 4 w 99"/>
                <a:gd name="T29" fmla="*/ 844 h 2328"/>
                <a:gd name="T30" fmla="*/ 12 w 99"/>
                <a:gd name="T31" fmla="*/ 869 h 2328"/>
                <a:gd name="T32" fmla="*/ 70 w 99"/>
                <a:gd name="T33" fmla="*/ 1035 h 2328"/>
                <a:gd name="T34" fmla="*/ 95 w 99"/>
                <a:gd name="T35" fmla="*/ 1127 h 2328"/>
                <a:gd name="T36" fmla="*/ 99 w 99"/>
                <a:gd name="T37" fmla="*/ 1223 h 2328"/>
                <a:gd name="T38" fmla="*/ 70 w 99"/>
                <a:gd name="T39" fmla="*/ 1318 h 2328"/>
                <a:gd name="T40" fmla="*/ 50 w 99"/>
                <a:gd name="T41" fmla="*/ 1410 h 2328"/>
                <a:gd name="T42" fmla="*/ 54 w 99"/>
                <a:gd name="T43" fmla="*/ 1505 h 2328"/>
                <a:gd name="T44" fmla="*/ 54 w 99"/>
                <a:gd name="T45" fmla="*/ 1622 h 2328"/>
                <a:gd name="T46" fmla="*/ 16 w 99"/>
                <a:gd name="T47" fmla="*/ 1763 h 2328"/>
                <a:gd name="T48" fmla="*/ 8 w 99"/>
                <a:gd name="T49" fmla="*/ 2021 h 2328"/>
                <a:gd name="T50" fmla="*/ 12 w 99"/>
                <a:gd name="T51" fmla="*/ 2162 h 2328"/>
                <a:gd name="T52" fmla="*/ 0 w 99"/>
                <a:gd name="T53" fmla="*/ 2328 h 2328"/>
                <a:gd name="T54" fmla="*/ 0 w 99"/>
                <a:gd name="T55" fmla="*/ 2328 h 2328"/>
                <a:gd name="T56" fmla="*/ 0 w 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4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4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4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4" y="844"/>
                  </a:lnTo>
                  <a:lnTo>
                    <a:pt x="12" y="869"/>
                  </a:lnTo>
                  <a:lnTo>
                    <a:pt x="70" y="1035"/>
                  </a:lnTo>
                  <a:lnTo>
                    <a:pt x="95" y="1127"/>
                  </a:lnTo>
                  <a:lnTo>
                    <a:pt x="99" y="1223"/>
                  </a:lnTo>
                  <a:lnTo>
                    <a:pt x="70" y="1318"/>
                  </a:lnTo>
                  <a:lnTo>
                    <a:pt x="50" y="1410"/>
                  </a:lnTo>
                  <a:lnTo>
                    <a:pt x="54" y="1505"/>
                  </a:lnTo>
                  <a:lnTo>
                    <a:pt x="54" y="1622"/>
                  </a:lnTo>
                  <a:lnTo>
                    <a:pt x="16" y="1763"/>
                  </a:lnTo>
                  <a:lnTo>
                    <a:pt x="8" y="2021"/>
                  </a:lnTo>
                  <a:lnTo>
                    <a:pt x="12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3" name="Line 135"/>
            <p:cNvSpPr>
              <a:spLocks noChangeShapeType="1"/>
            </p:cNvSpPr>
            <p:nvPr/>
          </p:nvSpPr>
          <p:spPr bwMode="auto">
            <a:xfrm flipV="1">
              <a:off x="311214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4" name="Line 136"/>
            <p:cNvSpPr>
              <a:spLocks noChangeShapeType="1"/>
            </p:cNvSpPr>
            <p:nvPr/>
          </p:nvSpPr>
          <p:spPr bwMode="auto">
            <a:xfrm flipV="1">
              <a:off x="311214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5" name="Line 137"/>
            <p:cNvSpPr>
              <a:spLocks noChangeShapeType="1"/>
            </p:cNvSpPr>
            <p:nvPr/>
          </p:nvSpPr>
          <p:spPr bwMode="auto">
            <a:xfrm flipV="1">
              <a:off x="311214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6" name="Line 138"/>
            <p:cNvSpPr>
              <a:spLocks noChangeShapeType="1"/>
            </p:cNvSpPr>
            <p:nvPr/>
          </p:nvSpPr>
          <p:spPr bwMode="auto">
            <a:xfrm>
              <a:off x="3450214" y="4500339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7" name="Line 139"/>
            <p:cNvSpPr>
              <a:spLocks noChangeShapeType="1"/>
            </p:cNvSpPr>
            <p:nvPr/>
          </p:nvSpPr>
          <p:spPr bwMode="auto">
            <a:xfrm>
              <a:off x="3450214" y="1126480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8" name="Line 140"/>
            <p:cNvSpPr>
              <a:spLocks noChangeShapeType="1"/>
            </p:cNvSpPr>
            <p:nvPr/>
          </p:nvSpPr>
          <p:spPr bwMode="auto">
            <a:xfrm>
              <a:off x="352307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9" name="Line 141"/>
            <p:cNvSpPr>
              <a:spLocks noChangeShapeType="1"/>
            </p:cNvSpPr>
            <p:nvPr/>
          </p:nvSpPr>
          <p:spPr bwMode="auto">
            <a:xfrm>
              <a:off x="352307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0" name="Line 142"/>
            <p:cNvSpPr>
              <a:spLocks noChangeShapeType="1"/>
            </p:cNvSpPr>
            <p:nvPr/>
          </p:nvSpPr>
          <p:spPr bwMode="auto">
            <a:xfrm>
              <a:off x="359010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1" name="Line 143"/>
            <p:cNvSpPr>
              <a:spLocks noChangeShapeType="1"/>
            </p:cNvSpPr>
            <p:nvPr/>
          </p:nvSpPr>
          <p:spPr bwMode="auto">
            <a:xfrm>
              <a:off x="359010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2" name="Line 144"/>
            <p:cNvSpPr>
              <a:spLocks noChangeShapeType="1"/>
            </p:cNvSpPr>
            <p:nvPr/>
          </p:nvSpPr>
          <p:spPr bwMode="auto">
            <a:xfrm>
              <a:off x="36571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3" name="Line 145"/>
            <p:cNvSpPr>
              <a:spLocks noChangeShapeType="1"/>
            </p:cNvSpPr>
            <p:nvPr/>
          </p:nvSpPr>
          <p:spPr bwMode="auto">
            <a:xfrm>
              <a:off x="365713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4" name="Line 146"/>
            <p:cNvSpPr>
              <a:spLocks noChangeShapeType="1"/>
            </p:cNvSpPr>
            <p:nvPr/>
          </p:nvSpPr>
          <p:spPr bwMode="auto">
            <a:xfrm>
              <a:off x="37241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5" name="Line 147"/>
            <p:cNvSpPr>
              <a:spLocks noChangeShapeType="1"/>
            </p:cNvSpPr>
            <p:nvPr/>
          </p:nvSpPr>
          <p:spPr bwMode="auto">
            <a:xfrm>
              <a:off x="372416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6" name="Line 148"/>
            <p:cNvSpPr>
              <a:spLocks noChangeShapeType="1"/>
            </p:cNvSpPr>
            <p:nvPr/>
          </p:nvSpPr>
          <p:spPr bwMode="auto">
            <a:xfrm>
              <a:off x="378974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7" name="Line 149"/>
            <p:cNvSpPr>
              <a:spLocks noChangeShapeType="1"/>
            </p:cNvSpPr>
            <p:nvPr/>
          </p:nvSpPr>
          <p:spPr bwMode="auto">
            <a:xfrm>
              <a:off x="378974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8" name="Line 150"/>
            <p:cNvSpPr>
              <a:spLocks noChangeShapeType="1"/>
            </p:cNvSpPr>
            <p:nvPr/>
          </p:nvSpPr>
          <p:spPr bwMode="auto">
            <a:xfrm>
              <a:off x="386260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9" name="Line 151"/>
            <p:cNvSpPr>
              <a:spLocks noChangeShapeType="1"/>
            </p:cNvSpPr>
            <p:nvPr/>
          </p:nvSpPr>
          <p:spPr bwMode="auto">
            <a:xfrm>
              <a:off x="386260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0" name="Freeform 152"/>
            <p:cNvSpPr>
              <a:spLocks/>
            </p:cNvSpPr>
            <p:nvPr/>
          </p:nvSpPr>
          <p:spPr bwMode="auto">
            <a:xfrm>
              <a:off x="3450214" y="1161949"/>
              <a:ext cx="316212" cy="3302920"/>
            </a:xfrm>
            <a:custGeom>
              <a:avLst/>
              <a:gdLst>
                <a:gd name="T0" fmla="*/ 0 w 217"/>
                <a:gd name="T1" fmla="*/ 0 h 2328"/>
                <a:gd name="T2" fmla="*/ 71 w 217"/>
                <a:gd name="T3" fmla="*/ 0 h 2328"/>
                <a:gd name="T4" fmla="*/ 154 w 217"/>
                <a:gd name="T5" fmla="*/ 92 h 2328"/>
                <a:gd name="T6" fmla="*/ 113 w 217"/>
                <a:gd name="T7" fmla="*/ 187 h 2328"/>
                <a:gd name="T8" fmla="*/ 154 w 217"/>
                <a:gd name="T9" fmla="*/ 283 h 2328"/>
                <a:gd name="T10" fmla="*/ 134 w 217"/>
                <a:gd name="T11" fmla="*/ 374 h 2328"/>
                <a:gd name="T12" fmla="*/ 146 w 217"/>
                <a:gd name="T13" fmla="*/ 470 h 2328"/>
                <a:gd name="T14" fmla="*/ 146 w 217"/>
                <a:gd name="T15" fmla="*/ 566 h 2328"/>
                <a:gd name="T16" fmla="*/ 142 w 217"/>
                <a:gd name="T17" fmla="*/ 657 h 2328"/>
                <a:gd name="T18" fmla="*/ 96 w 217"/>
                <a:gd name="T19" fmla="*/ 728 h 2328"/>
                <a:gd name="T20" fmla="*/ 46 w 217"/>
                <a:gd name="T21" fmla="*/ 753 h 2328"/>
                <a:gd name="T22" fmla="*/ 55 w 217"/>
                <a:gd name="T23" fmla="*/ 778 h 2328"/>
                <a:gd name="T24" fmla="*/ 71 w 217"/>
                <a:gd name="T25" fmla="*/ 798 h 2328"/>
                <a:gd name="T26" fmla="*/ 46 w 217"/>
                <a:gd name="T27" fmla="*/ 823 h 2328"/>
                <a:gd name="T28" fmla="*/ 34 w 217"/>
                <a:gd name="T29" fmla="*/ 844 h 2328"/>
                <a:gd name="T30" fmla="*/ 196 w 217"/>
                <a:gd name="T31" fmla="*/ 869 h 2328"/>
                <a:gd name="T32" fmla="*/ 208 w 217"/>
                <a:gd name="T33" fmla="*/ 1035 h 2328"/>
                <a:gd name="T34" fmla="*/ 217 w 217"/>
                <a:gd name="T35" fmla="*/ 1127 h 2328"/>
                <a:gd name="T36" fmla="*/ 204 w 217"/>
                <a:gd name="T37" fmla="*/ 1223 h 2328"/>
                <a:gd name="T38" fmla="*/ 167 w 217"/>
                <a:gd name="T39" fmla="*/ 1318 h 2328"/>
                <a:gd name="T40" fmla="*/ 167 w 217"/>
                <a:gd name="T41" fmla="*/ 1410 h 2328"/>
                <a:gd name="T42" fmla="*/ 117 w 217"/>
                <a:gd name="T43" fmla="*/ 1505 h 2328"/>
                <a:gd name="T44" fmla="*/ 113 w 217"/>
                <a:gd name="T45" fmla="*/ 1622 h 2328"/>
                <a:gd name="T46" fmla="*/ 71 w 217"/>
                <a:gd name="T47" fmla="*/ 1763 h 2328"/>
                <a:gd name="T48" fmla="*/ 25 w 217"/>
                <a:gd name="T49" fmla="*/ 2021 h 2328"/>
                <a:gd name="T50" fmla="*/ 46 w 217"/>
                <a:gd name="T51" fmla="*/ 2162 h 2328"/>
                <a:gd name="T52" fmla="*/ 34 w 217"/>
                <a:gd name="T53" fmla="*/ 2328 h 2328"/>
                <a:gd name="T54" fmla="*/ 0 w 217"/>
                <a:gd name="T55" fmla="*/ 2328 h 2328"/>
                <a:gd name="T56" fmla="*/ 0 w 217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328">
                  <a:moveTo>
                    <a:pt x="0" y="0"/>
                  </a:moveTo>
                  <a:lnTo>
                    <a:pt x="71" y="0"/>
                  </a:lnTo>
                  <a:lnTo>
                    <a:pt x="154" y="92"/>
                  </a:lnTo>
                  <a:lnTo>
                    <a:pt x="113" y="187"/>
                  </a:lnTo>
                  <a:lnTo>
                    <a:pt x="154" y="283"/>
                  </a:lnTo>
                  <a:lnTo>
                    <a:pt x="134" y="374"/>
                  </a:lnTo>
                  <a:lnTo>
                    <a:pt x="146" y="470"/>
                  </a:lnTo>
                  <a:lnTo>
                    <a:pt x="146" y="566"/>
                  </a:lnTo>
                  <a:lnTo>
                    <a:pt x="142" y="657"/>
                  </a:lnTo>
                  <a:lnTo>
                    <a:pt x="96" y="728"/>
                  </a:lnTo>
                  <a:lnTo>
                    <a:pt x="46" y="753"/>
                  </a:lnTo>
                  <a:lnTo>
                    <a:pt x="55" y="778"/>
                  </a:lnTo>
                  <a:lnTo>
                    <a:pt x="71" y="798"/>
                  </a:lnTo>
                  <a:lnTo>
                    <a:pt x="46" y="823"/>
                  </a:lnTo>
                  <a:lnTo>
                    <a:pt x="34" y="844"/>
                  </a:lnTo>
                  <a:lnTo>
                    <a:pt x="196" y="869"/>
                  </a:lnTo>
                  <a:lnTo>
                    <a:pt x="208" y="1035"/>
                  </a:lnTo>
                  <a:lnTo>
                    <a:pt x="217" y="1127"/>
                  </a:lnTo>
                  <a:lnTo>
                    <a:pt x="204" y="1223"/>
                  </a:lnTo>
                  <a:lnTo>
                    <a:pt x="167" y="1318"/>
                  </a:lnTo>
                  <a:lnTo>
                    <a:pt x="167" y="1410"/>
                  </a:lnTo>
                  <a:lnTo>
                    <a:pt x="117" y="1505"/>
                  </a:lnTo>
                  <a:lnTo>
                    <a:pt x="113" y="1622"/>
                  </a:lnTo>
                  <a:lnTo>
                    <a:pt x="71" y="1763"/>
                  </a:lnTo>
                  <a:lnTo>
                    <a:pt x="25" y="2021"/>
                  </a:lnTo>
                  <a:lnTo>
                    <a:pt x="46" y="2162"/>
                  </a:lnTo>
                  <a:lnTo>
                    <a:pt x="3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1" name="Line 153"/>
            <p:cNvSpPr>
              <a:spLocks noChangeShapeType="1"/>
            </p:cNvSpPr>
            <p:nvPr/>
          </p:nvSpPr>
          <p:spPr bwMode="auto">
            <a:xfrm flipV="1">
              <a:off x="345021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2" name="Line 154"/>
            <p:cNvSpPr>
              <a:spLocks noChangeShapeType="1"/>
            </p:cNvSpPr>
            <p:nvPr/>
          </p:nvSpPr>
          <p:spPr bwMode="auto">
            <a:xfrm flipV="1">
              <a:off x="345021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3" name="Line 155"/>
            <p:cNvSpPr>
              <a:spLocks noChangeShapeType="1"/>
            </p:cNvSpPr>
            <p:nvPr/>
          </p:nvSpPr>
          <p:spPr bwMode="auto">
            <a:xfrm flipV="1">
              <a:off x="345021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4" name="Line 156"/>
            <p:cNvSpPr>
              <a:spLocks noChangeShapeType="1"/>
            </p:cNvSpPr>
            <p:nvPr/>
          </p:nvSpPr>
          <p:spPr bwMode="auto">
            <a:xfrm>
              <a:off x="3929632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5" name="Line 157"/>
            <p:cNvSpPr>
              <a:spLocks noChangeShapeType="1"/>
            </p:cNvSpPr>
            <p:nvPr/>
          </p:nvSpPr>
          <p:spPr bwMode="auto">
            <a:xfrm>
              <a:off x="3929632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6" name="Line 158"/>
            <p:cNvSpPr>
              <a:spLocks noChangeShapeType="1"/>
            </p:cNvSpPr>
            <p:nvPr/>
          </p:nvSpPr>
          <p:spPr bwMode="auto">
            <a:xfrm>
              <a:off x="39966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7" name="Line 159"/>
            <p:cNvSpPr>
              <a:spLocks noChangeShapeType="1"/>
            </p:cNvSpPr>
            <p:nvPr/>
          </p:nvSpPr>
          <p:spPr bwMode="auto">
            <a:xfrm>
              <a:off x="39966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8" name="Line 160"/>
            <p:cNvSpPr>
              <a:spLocks noChangeShapeType="1"/>
            </p:cNvSpPr>
            <p:nvPr/>
          </p:nvSpPr>
          <p:spPr bwMode="auto">
            <a:xfrm>
              <a:off x="40622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9" name="Line 161"/>
            <p:cNvSpPr>
              <a:spLocks noChangeShapeType="1"/>
            </p:cNvSpPr>
            <p:nvPr/>
          </p:nvSpPr>
          <p:spPr bwMode="auto">
            <a:xfrm>
              <a:off x="406223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0" name="Line 162"/>
            <p:cNvSpPr>
              <a:spLocks noChangeShapeType="1"/>
            </p:cNvSpPr>
            <p:nvPr/>
          </p:nvSpPr>
          <p:spPr bwMode="auto">
            <a:xfrm>
              <a:off x="41292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1" name="Line 163"/>
            <p:cNvSpPr>
              <a:spLocks noChangeShapeType="1"/>
            </p:cNvSpPr>
            <p:nvPr/>
          </p:nvSpPr>
          <p:spPr bwMode="auto">
            <a:xfrm>
              <a:off x="412926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2" name="Line 164"/>
            <p:cNvSpPr>
              <a:spLocks noChangeShapeType="1"/>
            </p:cNvSpPr>
            <p:nvPr/>
          </p:nvSpPr>
          <p:spPr bwMode="auto">
            <a:xfrm>
              <a:off x="420212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3" name="Line 165"/>
            <p:cNvSpPr>
              <a:spLocks noChangeShapeType="1"/>
            </p:cNvSpPr>
            <p:nvPr/>
          </p:nvSpPr>
          <p:spPr bwMode="auto">
            <a:xfrm>
              <a:off x="420212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4" name="Line 166"/>
            <p:cNvSpPr>
              <a:spLocks noChangeShapeType="1"/>
            </p:cNvSpPr>
            <p:nvPr/>
          </p:nvSpPr>
          <p:spPr bwMode="auto">
            <a:xfrm>
              <a:off x="42691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5" name="Line 167"/>
            <p:cNvSpPr>
              <a:spLocks noChangeShapeType="1"/>
            </p:cNvSpPr>
            <p:nvPr/>
          </p:nvSpPr>
          <p:spPr bwMode="auto">
            <a:xfrm>
              <a:off x="42691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6" name="Line 168"/>
            <p:cNvSpPr>
              <a:spLocks noChangeShapeType="1"/>
            </p:cNvSpPr>
            <p:nvPr/>
          </p:nvSpPr>
          <p:spPr bwMode="auto">
            <a:xfrm>
              <a:off x="433473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7" name="Line 169"/>
            <p:cNvSpPr>
              <a:spLocks noChangeShapeType="1"/>
            </p:cNvSpPr>
            <p:nvPr/>
          </p:nvSpPr>
          <p:spPr bwMode="auto">
            <a:xfrm>
              <a:off x="433473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8" name="Line 170"/>
            <p:cNvSpPr>
              <a:spLocks noChangeShapeType="1"/>
            </p:cNvSpPr>
            <p:nvPr/>
          </p:nvSpPr>
          <p:spPr bwMode="auto">
            <a:xfrm>
              <a:off x="44017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9" name="Line 171"/>
            <p:cNvSpPr>
              <a:spLocks noChangeShapeType="1"/>
            </p:cNvSpPr>
            <p:nvPr/>
          </p:nvSpPr>
          <p:spPr bwMode="auto">
            <a:xfrm>
              <a:off x="44017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0" name="Line 172"/>
            <p:cNvSpPr>
              <a:spLocks noChangeShapeType="1"/>
            </p:cNvSpPr>
            <p:nvPr/>
          </p:nvSpPr>
          <p:spPr bwMode="auto">
            <a:xfrm>
              <a:off x="446879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1" name="Line 173"/>
            <p:cNvSpPr>
              <a:spLocks noChangeShapeType="1"/>
            </p:cNvSpPr>
            <p:nvPr/>
          </p:nvSpPr>
          <p:spPr bwMode="auto">
            <a:xfrm>
              <a:off x="446879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2" name="Line 174"/>
            <p:cNvSpPr>
              <a:spLocks noChangeShapeType="1"/>
            </p:cNvSpPr>
            <p:nvPr/>
          </p:nvSpPr>
          <p:spPr bwMode="auto">
            <a:xfrm>
              <a:off x="454165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3" name="Line 175"/>
            <p:cNvSpPr>
              <a:spLocks noChangeShapeType="1"/>
            </p:cNvSpPr>
            <p:nvPr/>
          </p:nvSpPr>
          <p:spPr bwMode="auto">
            <a:xfrm>
              <a:off x="454165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4" name="Line 176"/>
            <p:cNvSpPr>
              <a:spLocks noChangeShapeType="1"/>
            </p:cNvSpPr>
            <p:nvPr/>
          </p:nvSpPr>
          <p:spPr bwMode="auto">
            <a:xfrm>
              <a:off x="46086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5" name="Line 177"/>
            <p:cNvSpPr>
              <a:spLocks noChangeShapeType="1"/>
            </p:cNvSpPr>
            <p:nvPr/>
          </p:nvSpPr>
          <p:spPr bwMode="auto">
            <a:xfrm>
              <a:off x="460868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6" name="Line 178"/>
            <p:cNvSpPr>
              <a:spLocks noChangeShapeType="1"/>
            </p:cNvSpPr>
            <p:nvPr/>
          </p:nvSpPr>
          <p:spPr bwMode="auto">
            <a:xfrm>
              <a:off x="46742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7" name="Line 179"/>
            <p:cNvSpPr>
              <a:spLocks noChangeShapeType="1"/>
            </p:cNvSpPr>
            <p:nvPr/>
          </p:nvSpPr>
          <p:spPr bwMode="auto">
            <a:xfrm>
              <a:off x="46742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8" name="Line 180"/>
            <p:cNvSpPr>
              <a:spLocks noChangeShapeType="1"/>
            </p:cNvSpPr>
            <p:nvPr/>
          </p:nvSpPr>
          <p:spPr bwMode="auto">
            <a:xfrm>
              <a:off x="474128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9" name="Line 181"/>
            <p:cNvSpPr>
              <a:spLocks noChangeShapeType="1"/>
            </p:cNvSpPr>
            <p:nvPr/>
          </p:nvSpPr>
          <p:spPr bwMode="auto">
            <a:xfrm>
              <a:off x="474128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0" name="Line 182"/>
            <p:cNvSpPr>
              <a:spLocks noChangeShapeType="1"/>
            </p:cNvSpPr>
            <p:nvPr/>
          </p:nvSpPr>
          <p:spPr bwMode="auto">
            <a:xfrm>
              <a:off x="48141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1" name="Line 183"/>
            <p:cNvSpPr>
              <a:spLocks noChangeShapeType="1"/>
            </p:cNvSpPr>
            <p:nvPr/>
          </p:nvSpPr>
          <p:spPr bwMode="auto">
            <a:xfrm>
              <a:off x="481414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2" name="Line 184"/>
            <p:cNvSpPr>
              <a:spLocks noChangeShapeType="1"/>
            </p:cNvSpPr>
            <p:nvPr/>
          </p:nvSpPr>
          <p:spPr bwMode="auto">
            <a:xfrm>
              <a:off x="48811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3" name="Line 185"/>
            <p:cNvSpPr>
              <a:spLocks noChangeShapeType="1"/>
            </p:cNvSpPr>
            <p:nvPr/>
          </p:nvSpPr>
          <p:spPr bwMode="auto">
            <a:xfrm>
              <a:off x="488118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4" name="Freeform 186"/>
            <p:cNvSpPr>
              <a:spLocks/>
            </p:cNvSpPr>
            <p:nvPr/>
          </p:nvSpPr>
          <p:spPr bwMode="auto">
            <a:xfrm>
              <a:off x="3929632" y="1161949"/>
              <a:ext cx="842259" cy="3302920"/>
            </a:xfrm>
            <a:custGeom>
              <a:avLst/>
              <a:gdLst>
                <a:gd name="T0" fmla="*/ 0 w 578"/>
                <a:gd name="T1" fmla="*/ 0 h 2328"/>
                <a:gd name="T2" fmla="*/ 233 w 578"/>
                <a:gd name="T3" fmla="*/ 0 h 2328"/>
                <a:gd name="T4" fmla="*/ 528 w 578"/>
                <a:gd name="T5" fmla="*/ 92 h 2328"/>
                <a:gd name="T6" fmla="*/ 578 w 578"/>
                <a:gd name="T7" fmla="*/ 187 h 2328"/>
                <a:gd name="T8" fmla="*/ 499 w 578"/>
                <a:gd name="T9" fmla="*/ 283 h 2328"/>
                <a:gd name="T10" fmla="*/ 495 w 578"/>
                <a:gd name="T11" fmla="*/ 374 h 2328"/>
                <a:gd name="T12" fmla="*/ 540 w 578"/>
                <a:gd name="T13" fmla="*/ 470 h 2328"/>
                <a:gd name="T14" fmla="*/ 520 w 578"/>
                <a:gd name="T15" fmla="*/ 566 h 2328"/>
                <a:gd name="T16" fmla="*/ 424 w 578"/>
                <a:gd name="T17" fmla="*/ 657 h 2328"/>
                <a:gd name="T18" fmla="*/ 349 w 578"/>
                <a:gd name="T19" fmla="*/ 728 h 2328"/>
                <a:gd name="T20" fmla="*/ 33 w 578"/>
                <a:gd name="T21" fmla="*/ 753 h 2328"/>
                <a:gd name="T22" fmla="*/ 54 w 578"/>
                <a:gd name="T23" fmla="*/ 778 h 2328"/>
                <a:gd name="T24" fmla="*/ 8 w 578"/>
                <a:gd name="T25" fmla="*/ 798 h 2328"/>
                <a:gd name="T26" fmla="*/ 12 w 578"/>
                <a:gd name="T27" fmla="*/ 823 h 2328"/>
                <a:gd name="T28" fmla="*/ 0 w 578"/>
                <a:gd name="T29" fmla="*/ 844 h 2328"/>
                <a:gd name="T30" fmla="*/ 8 w 578"/>
                <a:gd name="T31" fmla="*/ 869 h 2328"/>
                <a:gd name="T32" fmla="*/ 17 w 578"/>
                <a:gd name="T33" fmla="*/ 1035 h 2328"/>
                <a:gd name="T34" fmla="*/ 41 w 578"/>
                <a:gd name="T35" fmla="*/ 1127 h 2328"/>
                <a:gd name="T36" fmla="*/ 4 w 578"/>
                <a:gd name="T37" fmla="*/ 1223 h 2328"/>
                <a:gd name="T38" fmla="*/ 17 w 578"/>
                <a:gd name="T39" fmla="*/ 1318 h 2328"/>
                <a:gd name="T40" fmla="*/ 37 w 578"/>
                <a:gd name="T41" fmla="*/ 1410 h 2328"/>
                <a:gd name="T42" fmla="*/ 25 w 578"/>
                <a:gd name="T43" fmla="*/ 1505 h 2328"/>
                <a:gd name="T44" fmla="*/ 25 w 578"/>
                <a:gd name="T45" fmla="*/ 1622 h 2328"/>
                <a:gd name="T46" fmla="*/ 12 w 578"/>
                <a:gd name="T47" fmla="*/ 1763 h 2328"/>
                <a:gd name="T48" fmla="*/ 0 w 578"/>
                <a:gd name="T49" fmla="*/ 2021 h 2328"/>
                <a:gd name="T50" fmla="*/ 17 w 578"/>
                <a:gd name="T51" fmla="*/ 2162 h 2328"/>
                <a:gd name="T52" fmla="*/ 12 w 578"/>
                <a:gd name="T53" fmla="*/ 2328 h 2328"/>
                <a:gd name="T54" fmla="*/ 0 w 578"/>
                <a:gd name="T55" fmla="*/ 2328 h 2328"/>
                <a:gd name="T56" fmla="*/ 0 w 578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8" h="2328">
                  <a:moveTo>
                    <a:pt x="0" y="0"/>
                  </a:moveTo>
                  <a:lnTo>
                    <a:pt x="233" y="0"/>
                  </a:lnTo>
                  <a:lnTo>
                    <a:pt x="528" y="92"/>
                  </a:lnTo>
                  <a:lnTo>
                    <a:pt x="578" y="187"/>
                  </a:lnTo>
                  <a:lnTo>
                    <a:pt x="499" y="283"/>
                  </a:lnTo>
                  <a:lnTo>
                    <a:pt x="495" y="374"/>
                  </a:lnTo>
                  <a:lnTo>
                    <a:pt x="540" y="470"/>
                  </a:lnTo>
                  <a:lnTo>
                    <a:pt x="520" y="566"/>
                  </a:lnTo>
                  <a:lnTo>
                    <a:pt x="424" y="657"/>
                  </a:lnTo>
                  <a:lnTo>
                    <a:pt x="349" y="728"/>
                  </a:lnTo>
                  <a:lnTo>
                    <a:pt x="33" y="753"/>
                  </a:lnTo>
                  <a:lnTo>
                    <a:pt x="54" y="778"/>
                  </a:lnTo>
                  <a:lnTo>
                    <a:pt x="8" y="798"/>
                  </a:lnTo>
                  <a:lnTo>
                    <a:pt x="12" y="823"/>
                  </a:lnTo>
                  <a:lnTo>
                    <a:pt x="0" y="844"/>
                  </a:lnTo>
                  <a:lnTo>
                    <a:pt x="8" y="869"/>
                  </a:lnTo>
                  <a:lnTo>
                    <a:pt x="17" y="1035"/>
                  </a:lnTo>
                  <a:lnTo>
                    <a:pt x="41" y="1127"/>
                  </a:lnTo>
                  <a:lnTo>
                    <a:pt x="4" y="1223"/>
                  </a:lnTo>
                  <a:lnTo>
                    <a:pt x="17" y="1318"/>
                  </a:lnTo>
                  <a:lnTo>
                    <a:pt x="37" y="1410"/>
                  </a:lnTo>
                  <a:lnTo>
                    <a:pt x="25" y="1505"/>
                  </a:lnTo>
                  <a:lnTo>
                    <a:pt x="25" y="1622"/>
                  </a:lnTo>
                  <a:lnTo>
                    <a:pt x="12" y="1763"/>
                  </a:lnTo>
                  <a:lnTo>
                    <a:pt x="0" y="2021"/>
                  </a:lnTo>
                  <a:lnTo>
                    <a:pt x="17" y="2162"/>
                  </a:lnTo>
                  <a:lnTo>
                    <a:pt x="1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5" name="Line 187"/>
            <p:cNvSpPr>
              <a:spLocks noChangeShapeType="1"/>
            </p:cNvSpPr>
            <p:nvPr/>
          </p:nvSpPr>
          <p:spPr bwMode="auto">
            <a:xfrm flipV="1">
              <a:off x="392963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6" name="Line 188"/>
            <p:cNvSpPr>
              <a:spLocks noChangeShapeType="1"/>
            </p:cNvSpPr>
            <p:nvPr/>
          </p:nvSpPr>
          <p:spPr bwMode="auto">
            <a:xfrm flipV="1">
              <a:off x="392963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7" name="Line 189"/>
            <p:cNvSpPr>
              <a:spLocks noChangeShapeType="1"/>
            </p:cNvSpPr>
            <p:nvPr/>
          </p:nvSpPr>
          <p:spPr bwMode="auto">
            <a:xfrm flipV="1">
              <a:off x="392963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8" name="Line 190"/>
            <p:cNvSpPr>
              <a:spLocks noChangeShapeType="1"/>
            </p:cNvSpPr>
            <p:nvPr/>
          </p:nvSpPr>
          <p:spPr bwMode="auto">
            <a:xfrm>
              <a:off x="4946754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9" name="Line 191"/>
            <p:cNvSpPr>
              <a:spLocks noChangeShapeType="1"/>
            </p:cNvSpPr>
            <p:nvPr/>
          </p:nvSpPr>
          <p:spPr bwMode="auto">
            <a:xfrm>
              <a:off x="4946754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0" name="Line 192"/>
            <p:cNvSpPr>
              <a:spLocks noChangeShapeType="1"/>
            </p:cNvSpPr>
            <p:nvPr/>
          </p:nvSpPr>
          <p:spPr bwMode="auto">
            <a:xfrm>
              <a:off x="50137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1" name="Line 193"/>
            <p:cNvSpPr>
              <a:spLocks noChangeShapeType="1"/>
            </p:cNvSpPr>
            <p:nvPr/>
          </p:nvSpPr>
          <p:spPr bwMode="auto">
            <a:xfrm>
              <a:off x="501378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2" name="Line 194"/>
            <p:cNvSpPr>
              <a:spLocks noChangeShapeType="1"/>
            </p:cNvSpPr>
            <p:nvPr/>
          </p:nvSpPr>
          <p:spPr bwMode="auto">
            <a:xfrm>
              <a:off x="508081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3" name="Line 195"/>
            <p:cNvSpPr>
              <a:spLocks noChangeShapeType="1"/>
            </p:cNvSpPr>
            <p:nvPr/>
          </p:nvSpPr>
          <p:spPr bwMode="auto">
            <a:xfrm>
              <a:off x="508081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4" name="Line 196"/>
            <p:cNvSpPr>
              <a:spLocks noChangeShapeType="1"/>
            </p:cNvSpPr>
            <p:nvPr/>
          </p:nvSpPr>
          <p:spPr bwMode="auto">
            <a:xfrm>
              <a:off x="515367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5" name="Line 197"/>
            <p:cNvSpPr>
              <a:spLocks noChangeShapeType="1"/>
            </p:cNvSpPr>
            <p:nvPr/>
          </p:nvSpPr>
          <p:spPr bwMode="auto">
            <a:xfrm>
              <a:off x="515367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6" name="Line 198"/>
            <p:cNvSpPr>
              <a:spLocks noChangeShapeType="1"/>
            </p:cNvSpPr>
            <p:nvPr/>
          </p:nvSpPr>
          <p:spPr bwMode="auto">
            <a:xfrm>
              <a:off x="52192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7" name="Line 199"/>
            <p:cNvSpPr>
              <a:spLocks noChangeShapeType="1"/>
            </p:cNvSpPr>
            <p:nvPr/>
          </p:nvSpPr>
          <p:spPr bwMode="auto">
            <a:xfrm>
              <a:off x="521924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8" name="Line 200"/>
            <p:cNvSpPr>
              <a:spLocks noChangeShapeType="1"/>
            </p:cNvSpPr>
            <p:nvPr/>
          </p:nvSpPr>
          <p:spPr bwMode="auto">
            <a:xfrm>
              <a:off x="52862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9" name="Line 201"/>
            <p:cNvSpPr>
              <a:spLocks noChangeShapeType="1"/>
            </p:cNvSpPr>
            <p:nvPr/>
          </p:nvSpPr>
          <p:spPr bwMode="auto">
            <a:xfrm>
              <a:off x="528628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0" name="Line 202"/>
            <p:cNvSpPr>
              <a:spLocks noChangeShapeType="1"/>
            </p:cNvSpPr>
            <p:nvPr/>
          </p:nvSpPr>
          <p:spPr bwMode="auto">
            <a:xfrm>
              <a:off x="535331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1" name="Line 203"/>
            <p:cNvSpPr>
              <a:spLocks noChangeShapeType="1"/>
            </p:cNvSpPr>
            <p:nvPr/>
          </p:nvSpPr>
          <p:spPr bwMode="auto">
            <a:xfrm>
              <a:off x="535331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2" name="Freeform 204"/>
            <p:cNvSpPr>
              <a:spLocks/>
            </p:cNvSpPr>
            <p:nvPr/>
          </p:nvSpPr>
          <p:spPr bwMode="auto">
            <a:xfrm>
              <a:off x="4946754" y="1161949"/>
              <a:ext cx="394900" cy="3302920"/>
            </a:xfrm>
            <a:custGeom>
              <a:avLst/>
              <a:gdLst>
                <a:gd name="T0" fmla="*/ 0 w 271"/>
                <a:gd name="T1" fmla="*/ 0 h 2328"/>
                <a:gd name="T2" fmla="*/ 38 w 271"/>
                <a:gd name="T3" fmla="*/ 0 h 2328"/>
                <a:gd name="T4" fmla="*/ 50 w 271"/>
                <a:gd name="T5" fmla="*/ 92 h 2328"/>
                <a:gd name="T6" fmla="*/ 50 w 271"/>
                <a:gd name="T7" fmla="*/ 187 h 2328"/>
                <a:gd name="T8" fmla="*/ 50 w 271"/>
                <a:gd name="T9" fmla="*/ 283 h 2328"/>
                <a:gd name="T10" fmla="*/ 42 w 271"/>
                <a:gd name="T11" fmla="*/ 374 h 2328"/>
                <a:gd name="T12" fmla="*/ 38 w 271"/>
                <a:gd name="T13" fmla="*/ 470 h 2328"/>
                <a:gd name="T14" fmla="*/ 42 w 271"/>
                <a:gd name="T15" fmla="*/ 566 h 2328"/>
                <a:gd name="T16" fmla="*/ 46 w 271"/>
                <a:gd name="T17" fmla="*/ 657 h 2328"/>
                <a:gd name="T18" fmla="*/ 146 w 271"/>
                <a:gd name="T19" fmla="*/ 728 h 2328"/>
                <a:gd name="T20" fmla="*/ 254 w 271"/>
                <a:gd name="T21" fmla="*/ 753 h 2328"/>
                <a:gd name="T22" fmla="*/ 271 w 271"/>
                <a:gd name="T23" fmla="*/ 778 h 2328"/>
                <a:gd name="T24" fmla="*/ 217 w 271"/>
                <a:gd name="T25" fmla="*/ 798 h 2328"/>
                <a:gd name="T26" fmla="*/ 21 w 271"/>
                <a:gd name="T27" fmla="*/ 823 h 2328"/>
                <a:gd name="T28" fmla="*/ 0 w 271"/>
                <a:gd name="T29" fmla="*/ 844 h 2328"/>
                <a:gd name="T30" fmla="*/ 29 w 271"/>
                <a:gd name="T31" fmla="*/ 869 h 2328"/>
                <a:gd name="T32" fmla="*/ 46 w 271"/>
                <a:gd name="T33" fmla="*/ 1035 h 2328"/>
                <a:gd name="T34" fmla="*/ 46 w 271"/>
                <a:gd name="T35" fmla="*/ 1127 h 2328"/>
                <a:gd name="T36" fmla="*/ 59 w 271"/>
                <a:gd name="T37" fmla="*/ 1223 h 2328"/>
                <a:gd name="T38" fmla="*/ 117 w 271"/>
                <a:gd name="T39" fmla="*/ 1318 h 2328"/>
                <a:gd name="T40" fmla="*/ 158 w 271"/>
                <a:gd name="T41" fmla="*/ 1410 h 2328"/>
                <a:gd name="T42" fmla="*/ 59 w 271"/>
                <a:gd name="T43" fmla="*/ 1505 h 2328"/>
                <a:gd name="T44" fmla="*/ 88 w 271"/>
                <a:gd name="T45" fmla="*/ 1622 h 2328"/>
                <a:gd name="T46" fmla="*/ 29 w 271"/>
                <a:gd name="T47" fmla="*/ 1763 h 2328"/>
                <a:gd name="T48" fmla="*/ 38 w 271"/>
                <a:gd name="T49" fmla="*/ 2021 h 2328"/>
                <a:gd name="T50" fmla="*/ 34 w 271"/>
                <a:gd name="T51" fmla="*/ 2162 h 2328"/>
                <a:gd name="T52" fmla="*/ 29 w 271"/>
                <a:gd name="T53" fmla="*/ 2328 h 2328"/>
                <a:gd name="T54" fmla="*/ 0 w 271"/>
                <a:gd name="T55" fmla="*/ 2328 h 2328"/>
                <a:gd name="T56" fmla="*/ 0 w 271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1" h="2328">
                  <a:moveTo>
                    <a:pt x="0" y="0"/>
                  </a:moveTo>
                  <a:lnTo>
                    <a:pt x="38" y="0"/>
                  </a:lnTo>
                  <a:lnTo>
                    <a:pt x="50" y="92"/>
                  </a:lnTo>
                  <a:lnTo>
                    <a:pt x="50" y="187"/>
                  </a:lnTo>
                  <a:lnTo>
                    <a:pt x="50" y="283"/>
                  </a:lnTo>
                  <a:lnTo>
                    <a:pt x="42" y="374"/>
                  </a:lnTo>
                  <a:lnTo>
                    <a:pt x="38" y="470"/>
                  </a:lnTo>
                  <a:lnTo>
                    <a:pt x="42" y="566"/>
                  </a:lnTo>
                  <a:lnTo>
                    <a:pt x="46" y="657"/>
                  </a:lnTo>
                  <a:lnTo>
                    <a:pt x="146" y="728"/>
                  </a:lnTo>
                  <a:lnTo>
                    <a:pt x="254" y="753"/>
                  </a:lnTo>
                  <a:lnTo>
                    <a:pt x="271" y="778"/>
                  </a:lnTo>
                  <a:lnTo>
                    <a:pt x="217" y="798"/>
                  </a:lnTo>
                  <a:lnTo>
                    <a:pt x="21" y="823"/>
                  </a:lnTo>
                  <a:lnTo>
                    <a:pt x="0" y="844"/>
                  </a:lnTo>
                  <a:lnTo>
                    <a:pt x="29" y="869"/>
                  </a:lnTo>
                  <a:lnTo>
                    <a:pt x="46" y="1035"/>
                  </a:lnTo>
                  <a:lnTo>
                    <a:pt x="46" y="1127"/>
                  </a:lnTo>
                  <a:lnTo>
                    <a:pt x="59" y="1223"/>
                  </a:lnTo>
                  <a:lnTo>
                    <a:pt x="117" y="1318"/>
                  </a:lnTo>
                  <a:lnTo>
                    <a:pt x="158" y="1410"/>
                  </a:lnTo>
                  <a:lnTo>
                    <a:pt x="59" y="1505"/>
                  </a:lnTo>
                  <a:lnTo>
                    <a:pt x="88" y="1622"/>
                  </a:lnTo>
                  <a:lnTo>
                    <a:pt x="29" y="1763"/>
                  </a:lnTo>
                  <a:lnTo>
                    <a:pt x="38" y="2021"/>
                  </a:lnTo>
                  <a:lnTo>
                    <a:pt x="34" y="2162"/>
                  </a:lnTo>
                  <a:lnTo>
                    <a:pt x="29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3" name="Line 205"/>
            <p:cNvSpPr>
              <a:spLocks noChangeShapeType="1"/>
            </p:cNvSpPr>
            <p:nvPr/>
          </p:nvSpPr>
          <p:spPr bwMode="auto">
            <a:xfrm flipV="1">
              <a:off x="494675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 flipV="1">
              <a:off x="4946753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 flipV="1">
              <a:off x="4946753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5420342" y="4500338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5420342" y="1126479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54932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4932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555877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5558775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562580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5625806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569283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5692837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575841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575841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583127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583127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8983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8983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96533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965333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603236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6032364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609793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609793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Line 231"/>
            <p:cNvSpPr>
              <a:spLocks noChangeShapeType="1"/>
            </p:cNvSpPr>
            <p:nvPr/>
          </p:nvSpPr>
          <p:spPr bwMode="auto">
            <a:xfrm>
              <a:off x="617079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Line 232"/>
            <p:cNvSpPr>
              <a:spLocks noChangeShapeType="1"/>
            </p:cNvSpPr>
            <p:nvPr/>
          </p:nvSpPr>
          <p:spPr bwMode="auto">
            <a:xfrm>
              <a:off x="617079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Line 233"/>
            <p:cNvSpPr>
              <a:spLocks noChangeShapeType="1"/>
            </p:cNvSpPr>
            <p:nvPr/>
          </p:nvSpPr>
          <p:spPr bwMode="auto">
            <a:xfrm>
              <a:off x="62378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Line 234"/>
            <p:cNvSpPr>
              <a:spLocks noChangeShapeType="1"/>
            </p:cNvSpPr>
            <p:nvPr/>
          </p:nvSpPr>
          <p:spPr bwMode="auto">
            <a:xfrm>
              <a:off x="6237829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Line 235"/>
            <p:cNvSpPr>
              <a:spLocks noChangeShapeType="1"/>
            </p:cNvSpPr>
            <p:nvPr/>
          </p:nvSpPr>
          <p:spPr bwMode="auto">
            <a:xfrm>
              <a:off x="63048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Line 236"/>
            <p:cNvSpPr>
              <a:spLocks noChangeShapeType="1"/>
            </p:cNvSpPr>
            <p:nvPr/>
          </p:nvSpPr>
          <p:spPr bwMode="auto">
            <a:xfrm>
              <a:off x="6304860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Line 237"/>
            <p:cNvSpPr>
              <a:spLocks noChangeShapeType="1"/>
            </p:cNvSpPr>
            <p:nvPr/>
          </p:nvSpPr>
          <p:spPr bwMode="auto">
            <a:xfrm>
              <a:off x="637043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Line 238"/>
            <p:cNvSpPr>
              <a:spLocks noChangeShapeType="1"/>
            </p:cNvSpPr>
            <p:nvPr/>
          </p:nvSpPr>
          <p:spPr bwMode="auto">
            <a:xfrm>
              <a:off x="637043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239"/>
            <p:cNvSpPr>
              <a:spLocks/>
            </p:cNvSpPr>
            <p:nvPr/>
          </p:nvSpPr>
          <p:spPr bwMode="auto">
            <a:xfrm>
              <a:off x="5420342" y="1161949"/>
              <a:ext cx="938434" cy="3302920"/>
            </a:xfrm>
            <a:custGeom>
              <a:avLst/>
              <a:gdLst>
                <a:gd name="T0" fmla="*/ 0 w 644"/>
                <a:gd name="T1" fmla="*/ 0 h 2328"/>
                <a:gd name="T2" fmla="*/ 295 w 644"/>
                <a:gd name="T3" fmla="*/ 0 h 2328"/>
                <a:gd name="T4" fmla="*/ 602 w 644"/>
                <a:gd name="T5" fmla="*/ 92 h 2328"/>
                <a:gd name="T6" fmla="*/ 644 w 644"/>
                <a:gd name="T7" fmla="*/ 187 h 2328"/>
                <a:gd name="T8" fmla="*/ 569 w 644"/>
                <a:gd name="T9" fmla="*/ 283 h 2328"/>
                <a:gd name="T10" fmla="*/ 557 w 644"/>
                <a:gd name="T11" fmla="*/ 374 h 2328"/>
                <a:gd name="T12" fmla="*/ 607 w 644"/>
                <a:gd name="T13" fmla="*/ 470 h 2328"/>
                <a:gd name="T14" fmla="*/ 577 w 644"/>
                <a:gd name="T15" fmla="*/ 566 h 2328"/>
                <a:gd name="T16" fmla="*/ 486 w 644"/>
                <a:gd name="T17" fmla="*/ 657 h 2328"/>
                <a:gd name="T18" fmla="*/ 528 w 644"/>
                <a:gd name="T19" fmla="*/ 728 h 2328"/>
                <a:gd name="T20" fmla="*/ 553 w 644"/>
                <a:gd name="T21" fmla="*/ 753 h 2328"/>
                <a:gd name="T22" fmla="*/ 598 w 644"/>
                <a:gd name="T23" fmla="*/ 778 h 2328"/>
                <a:gd name="T24" fmla="*/ 465 w 644"/>
                <a:gd name="T25" fmla="*/ 798 h 2328"/>
                <a:gd name="T26" fmla="*/ 245 w 644"/>
                <a:gd name="T27" fmla="*/ 823 h 2328"/>
                <a:gd name="T28" fmla="*/ 237 w 644"/>
                <a:gd name="T29" fmla="*/ 844 h 2328"/>
                <a:gd name="T30" fmla="*/ 332 w 644"/>
                <a:gd name="T31" fmla="*/ 869 h 2328"/>
                <a:gd name="T32" fmla="*/ 299 w 644"/>
                <a:gd name="T33" fmla="*/ 1035 h 2328"/>
                <a:gd name="T34" fmla="*/ 237 w 644"/>
                <a:gd name="T35" fmla="*/ 1127 h 2328"/>
                <a:gd name="T36" fmla="*/ 99 w 644"/>
                <a:gd name="T37" fmla="*/ 1223 h 2328"/>
                <a:gd name="T38" fmla="*/ 174 w 644"/>
                <a:gd name="T39" fmla="*/ 1318 h 2328"/>
                <a:gd name="T40" fmla="*/ 224 w 644"/>
                <a:gd name="T41" fmla="*/ 1410 h 2328"/>
                <a:gd name="T42" fmla="*/ 108 w 644"/>
                <a:gd name="T43" fmla="*/ 1505 h 2328"/>
                <a:gd name="T44" fmla="*/ 128 w 644"/>
                <a:gd name="T45" fmla="*/ 1622 h 2328"/>
                <a:gd name="T46" fmla="*/ 66 w 644"/>
                <a:gd name="T47" fmla="*/ 1763 h 2328"/>
                <a:gd name="T48" fmla="*/ 58 w 644"/>
                <a:gd name="T49" fmla="*/ 2021 h 2328"/>
                <a:gd name="T50" fmla="*/ 83 w 644"/>
                <a:gd name="T51" fmla="*/ 2162 h 2328"/>
                <a:gd name="T52" fmla="*/ 54 w 644"/>
                <a:gd name="T53" fmla="*/ 2328 h 2328"/>
                <a:gd name="T54" fmla="*/ 0 w 644"/>
                <a:gd name="T55" fmla="*/ 2328 h 2328"/>
                <a:gd name="T56" fmla="*/ 0 w 64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4" h="2328">
                  <a:moveTo>
                    <a:pt x="0" y="0"/>
                  </a:moveTo>
                  <a:lnTo>
                    <a:pt x="295" y="0"/>
                  </a:lnTo>
                  <a:lnTo>
                    <a:pt x="602" y="92"/>
                  </a:lnTo>
                  <a:lnTo>
                    <a:pt x="644" y="187"/>
                  </a:lnTo>
                  <a:lnTo>
                    <a:pt x="569" y="283"/>
                  </a:lnTo>
                  <a:lnTo>
                    <a:pt x="557" y="374"/>
                  </a:lnTo>
                  <a:lnTo>
                    <a:pt x="607" y="470"/>
                  </a:lnTo>
                  <a:lnTo>
                    <a:pt x="577" y="566"/>
                  </a:lnTo>
                  <a:lnTo>
                    <a:pt x="486" y="657"/>
                  </a:lnTo>
                  <a:lnTo>
                    <a:pt x="528" y="728"/>
                  </a:lnTo>
                  <a:lnTo>
                    <a:pt x="553" y="753"/>
                  </a:lnTo>
                  <a:lnTo>
                    <a:pt x="598" y="778"/>
                  </a:lnTo>
                  <a:lnTo>
                    <a:pt x="465" y="798"/>
                  </a:lnTo>
                  <a:lnTo>
                    <a:pt x="245" y="823"/>
                  </a:lnTo>
                  <a:lnTo>
                    <a:pt x="237" y="844"/>
                  </a:lnTo>
                  <a:lnTo>
                    <a:pt x="332" y="869"/>
                  </a:lnTo>
                  <a:lnTo>
                    <a:pt x="299" y="1035"/>
                  </a:lnTo>
                  <a:lnTo>
                    <a:pt x="237" y="1127"/>
                  </a:lnTo>
                  <a:lnTo>
                    <a:pt x="99" y="1223"/>
                  </a:lnTo>
                  <a:lnTo>
                    <a:pt x="174" y="1318"/>
                  </a:lnTo>
                  <a:lnTo>
                    <a:pt x="224" y="1410"/>
                  </a:lnTo>
                  <a:lnTo>
                    <a:pt x="108" y="1505"/>
                  </a:lnTo>
                  <a:lnTo>
                    <a:pt x="128" y="1622"/>
                  </a:lnTo>
                  <a:lnTo>
                    <a:pt x="66" y="1763"/>
                  </a:lnTo>
                  <a:lnTo>
                    <a:pt x="58" y="2021"/>
                  </a:lnTo>
                  <a:lnTo>
                    <a:pt x="83" y="2162"/>
                  </a:lnTo>
                  <a:lnTo>
                    <a:pt x="5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Line 240"/>
            <p:cNvSpPr>
              <a:spLocks noChangeShapeType="1"/>
            </p:cNvSpPr>
            <p:nvPr/>
          </p:nvSpPr>
          <p:spPr bwMode="auto">
            <a:xfrm flipV="1">
              <a:off x="542034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Line 241"/>
            <p:cNvSpPr>
              <a:spLocks noChangeShapeType="1"/>
            </p:cNvSpPr>
            <p:nvPr/>
          </p:nvSpPr>
          <p:spPr bwMode="auto">
            <a:xfrm flipV="1">
              <a:off x="542034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Line 242"/>
            <p:cNvSpPr>
              <a:spLocks noChangeShapeType="1"/>
            </p:cNvSpPr>
            <p:nvPr/>
          </p:nvSpPr>
          <p:spPr bwMode="auto">
            <a:xfrm flipV="1">
              <a:off x="542034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Line 243"/>
            <p:cNvSpPr>
              <a:spLocks noChangeShapeType="1"/>
            </p:cNvSpPr>
            <p:nvPr/>
          </p:nvSpPr>
          <p:spPr bwMode="auto">
            <a:xfrm>
              <a:off x="6437465" y="4500338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Line 244"/>
            <p:cNvSpPr>
              <a:spLocks noChangeShapeType="1"/>
            </p:cNvSpPr>
            <p:nvPr/>
          </p:nvSpPr>
          <p:spPr bwMode="auto">
            <a:xfrm>
              <a:off x="6437465" y="1126479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Line 245"/>
            <p:cNvSpPr>
              <a:spLocks noChangeShapeType="1"/>
            </p:cNvSpPr>
            <p:nvPr/>
          </p:nvSpPr>
          <p:spPr bwMode="auto">
            <a:xfrm>
              <a:off x="65103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Line 246"/>
            <p:cNvSpPr>
              <a:spLocks noChangeShapeType="1"/>
            </p:cNvSpPr>
            <p:nvPr/>
          </p:nvSpPr>
          <p:spPr bwMode="auto">
            <a:xfrm>
              <a:off x="65103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Line 247"/>
            <p:cNvSpPr>
              <a:spLocks noChangeShapeType="1"/>
            </p:cNvSpPr>
            <p:nvPr/>
          </p:nvSpPr>
          <p:spPr bwMode="auto">
            <a:xfrm>
              <a:off x="65773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Line 248"/>
            <p:cNvSpPr>
              <a:spLocks noChangeShapeType="1"/>
            </p:cNvSpPr>
            <p:nvPr/>
          </p:nvSpPr>
          <p:spPr bwMode="auto">
            <a:xfrm>
              <a:off x="65773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Line 249"/>
            <p:cNvSpPr>
              <a:spLocks noChangeShapeType="1"/>
            </p:cNvSpPr>
            <p:nvPr/>
          </p:nvSpPr>
          <p:spPr bwMode="auto">
            <a:xfrm>
              <a:off x="66429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Line 250"/>
            <p:cNvSpPr>
              <a:spLocks noChangeShapeType="1"/>
            </p:cNvSpPr>
            <p:nvPr/>
          </p:nvSpPr>
          <p:spPr bwMode="auto">
            <a:xfrm>
              <a:off x="6642929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Line 251"/>
            <p:cNvSpPr>
              <a:spLocks noChangeShapeType="1"/>
            </p:cNvSpPr>
            <p:nvPr/>
          </p:nvSpPr>
          <p:spPr bwMode="auto">
            <a:xfrm>
              <a:off x="67099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Line 252"/>
            <p:cNvSpPr>
              <a:spLocks noChangeShapeType="1"/>
            </p:cNvSpPr>
            <p:nvPr/>
          </p:nvSpPr>
          <p:spPr bwMode="auto">
            <a:xfrm>
              <a:off x="6709960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Line 253"/>
            <p:cNvSpPr>
              <a:spLocks noChangeShapeType="1"/>
            </p:cNvSpPr>
            <p:nvPr/>
          </p:nvSpPr>
          <p:spPr bwMode="auto">
            <a:xfrm>
              <a:off x="677699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Line 254"/>
            <p:cNvSpPr>
              <a:spLocks noChangeShapeType="1"/>
            </p:cNvSpPr>
            <p:nvPr/>
          </p:nvSpPr>
          <p:spPr bwMode="auto">
            <a:xfrm>
              <a:off x="6776991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Line 255"/>
            <p:cNvSpPr>
              <a:spLocks noChangeShapeType="1"/>
            </p:cNvSpPr>
            <p:nvPr/>
          </p:nvSpPr>
          <p:spPr bwMode="auto">
            <a:xfrm>
              <a:off x="68498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Line 256"/>
            <p:cNvSpPr>
              <a:spLocks noChangeShapeType="1"/>
            </p:cNvSpPr>
            <p:nvPr/>
          </p:nvSpPr>
          <p:spPr bwMode="auto">
            <a:xfrm>
              <a:off x="68498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Line 257"/>
            <p:cNvSpPr>
              <a:spLocks noChangeShapeType="1"/>
            </p:cNvSpPr>
            <p:nvPr/>
          </p:nvSpPr>
          <p:spPr bwMode="auto">
            <a:xfrm>
              <a:off x="69154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Line 258"/>
            <p:cNvSpPr>
              <a:spLocks noChangeShapeType="1"/>
            </p:cNvSpPr>
            <p:nvPr/>
          </p:nvSpPr>
          <p:spPr bwMode="auto">
            <a:xfrm>
              <a:off x="69154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Line 259"/>
            <p:cNvSpPr>
              <a:spLocks noChangeShapeType="1"/>
            </p:cNvSpPr>
            <p:nvPr/>
          </p:nvSpPr>
          <p:spPr bwMode="auto">
            <a:xfrm>
              <a:off x="69824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Line 260"/>
            <p:cNvSpPr>
              <a:spLocks noChangeShapeType="1"/>
            </p:cNvSpPr>
            <p:nvPr/>
          </p:nvSpPr>
          <p:spPr bwMode="auto">
            <a:xfrm>
              <a:off x="69824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Line 261"/>
            <p:cNvSpPr>
              <a:spLocks noChangeShapeType="1"/>
            </p:cNvSpPr>
            <p:nvPr/>
          </p:nvSpPr>
          <p:spPr bwMode="auto">
            <a:xfrm>
              <a:off x="704948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Line 262"/>
            <p:cNvSpPr>
              <a:spLocks noChangeShapeType="1"/>
            </p:cNvSpPr>
            <p:nvPr/>
          </p:nvSpPr>
          <p:spPr bwMode="auto">
            <a:xfrm>
              <a:off x="704948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Line 263"/>
            <p:cNvSpPr>
              <a:spLocks noChangeShapeType="1"/>
            </p:cNvSpPr>
            <p:nvPr/>
          </p:nvSpPr>
          <p:spPr bwMode="auto">
            <a:xfrm>
              <a:off x="711651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Line 264"/>
            <p:cNvSpPr>
              <a:spLocks noChangeShapeType="1"/>
            </p:cNvSpPr>
            <p:nvPr/>
          </p:nvSpPr>
          <p:spPr bwMode="auto">
            <a:xfrm>
              <a:off x="711651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Line 265"/>
            <p:cNvSpPr>
              <a:spLocks noChangeShapeType="1"/>
            </p:cNvSpPr>
            <p:nvPr/>
          </p:nvSpPr>
          <p:spPr bwMode="auto">
            <a:xfrm>
              <a:off x="71893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Line 266"/>
            <p:cNvSpPr>
              <a:spLocks noChangeShapeType="1"/>
            </p:cNvSpPr>
            <p:nvPr/>
          </p:nvSpPr>
          <p:spPr bwMode="auto">
            <a:xfrm>
              <a:off x="718937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Line 267"/>
            <p:cNvSpPr>
              <a:spLocks noChangeShapeType="1"/>
            </p:cNvSpPr>
            <p:nvPr/>
          </p:nvSpPr>
          <p:spPr bwMode="auto">
            <a:xfrm>
              <a:off x="72549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Line 268"/>
            <p:cNvSpPr>
              <a:spLocks noChangeShapeType="1"/>
            </p:cNvSpPr>
            <p:nvPr/>
          </p:nvSpPr>
          <p:spPr bwMode="auto">
            <a:xfrm>
              <a:off x="72549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269"/>
            <p:cNvSpPr>
              <a:spLocks/>
            </p:cNvSpPr>
            <p:nvPr/>
          </p:nvSpPr>
          <p:spPr bwMode="auto">
            <a:xfrm>
              <a:off x="6437465" y="1161949"/>
              <a:ext cx="727140" cy="3302920"/>
            </a:xfrm>
            <a:custGeom>
              <a:avLst/>
              <a:gdLst>
                <a:gd name="T0" fmla="*/ 0 w 499"/>
                <a:gd name="T1" fmla="*/ 0 h 2328"/>
                <a:gd name="T2" fmla="*/ 0 w 499"/>
                <a:gd name="T3" fmla="*/ 0 h 2328"/>
                <a:gd name="T4" fmla="*/ 0 w 499"/>
                <a:gd name="T5" fmla="*/ 92 h 2328"/>
                <a:gd name="T6" fmla="*/ 0 w 499"/>
                <a:gd name="T7" fmla="*/ 187 h 2328"/>
                <a:gd name="T8" fmla="*/ 0 w 499"/>
                <a:gd name="T9" fmla="*/ 283 h 2328"/>
                <a:gd name="T10" fmla="*/ 4 w 499"/>
                <a:gd name="T11" fmla="*/ 374 h 2328"/>
                <a:gd name="T12" fmla="*/ 0 w 499"/>
                <a:gd name="T13" fmla="*/ 470 h 2328"/>
                <a:gd name="T14" fmla="*/ 4 w 499"/>
                <a:gd name="T15" fmla="*/ 566 h 2328"/>
                <a:gd name="T16" fmla="*/ 4 w 499"/>
                <a:gd name="T17" fmla="*/ 657 h 2328"/>
                <a:gd name="T18" fmla="*/ 4 w 499"/>
                <a:gd name="T19" fmla="*/ 728 h 2328"/>
                <a:gd name="T20" fmla="*/ 0 w 499"/>
                <a:gd name="T21" fmla="*/ 753 h 2328"/>
                <a:gd name="T22" fmla="*/ 0 w 499"/>
                <a:gd name="T23" fmla="*/ 778 h 2328"/>
                <a:gd name="T24" fmla="*/ 0 w 499"/>
                <a:gd name="T25" fmla="*/ 798 h 2328"/>
                <a:gd name="T26" fmla="*/ 0 w 499"/>
                <a:gd name="T27" fmla="*/ 823 h 2328"/>
                <a:gd name="T28" fmla="*/ 0 w 499"/>
                <a:gd name="T29" fmla="*/ 844 h 2328"/>
                <a:gd name="T30" fmla="*/ 0 w 499"/>
                <a:gd name="T31" fmla="*/ 869 h 2328"/>
                <a:gd name="T32" fmla="*/ 54 w 499"/>
                <a:gd name="T33" fmla="*/ 1035 h 2328"/>
                <a:gd name="T34" fmla="*/ 328 w 499"/>
                <a:gd name="T35" fmla="*/ 1127 h 2328"/>
                <a:gd name="T36" fmla="*/ 499 w 499"/>
                <a:gd name="T37" fmla="*/ 1223 h 2328"/>
                <a:gd name="T38" fmla="*/ 337 w 499"/>
                <a:gd name="T39" fmla="*/ 1318 h 2328"/>
                <a:gd name="T40" fmla="*/ 216 w 499"/>
                <a:gd name="T41" fmla="*/ 1410 h 2328"/>
                <a:gd name="T42" fmla="*/ 341 w 499"/>
                <a:gd name="T43" fmla="*/ 1505 h 2328"/>
                <a:gd name="T44" fmla="*/ 316 w 499"/>
                <a:gd name="T45" fmla="*/ 1622 h 2328"/>
                <a:gd name="T46" fmla="*/ 441 w 499"/>
                <a:gd name="T47" fmla="*/ 1763 h 2328"/>
                <a:gd name="T48" fmla="*/ 495 w 499"/>
                <a:gd name="T49" fmla="*/ 2021 h 2328"/>
                <a:gd name="T50" fmla="*/ 370 w 499"/>
                <a:gd name="T51" fmla="*/ 2162 h 2328"/>
                <a:gd name="T52" fmla="*/ 362 w 499"/>
                <a:gd name="T53" fmla="*/ 2328 h 2328"/>
                <a:gd name="T54" fmla="*/ 0 w 499"/>
                <a:gd name="T55" fmla="*/ 2328 h 2328"/>
                <a:gd name="T56" fmla="*/ 0 w 4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9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4" y="566"/>
                  </a:lnTo>
                  <a:lnTo>
                    <a:pt x="4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54" y="1035"/>
                  </a:lnTo>
                  <a:lnTo>
                    <a:pt x="328" y="1127"/>
                  </a:lnTo>
                  <a:lnTo>
                    <a:pt x="499" y="1223"/>
                  </a:lnTo>
                  <a:lnTo>
                    <a:pt x="337" y="1318"/>
                  </a:lnTo>
                  <a:lnTo>
                    <a:pt x="216" y="1410"/>
                  </a:lnTo>
                  <a:lnTo>
                    <a:pt x="341" y="1505"/>
                  </a:lnTo>
                  <a:lnTo>
                    <a:pt x="316" y="1622"/>
                  </a:lnTo>
                  <a:lnTo>
                    <a:pt x="441" y="1763"/>
                  </a:lnTo>
                  <a:lnTo>
                    <a:pt x="495" y="2021"/>
                  </a:lnTo>
                  <a:lnTo>
                    <a:pt x="370" y="2162"/>
                  </a:lnTo>
                  <a:lnTo>
                    <a:pt x="36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Line 270"/>
            <p:cNvSpPr>
              <a:spLocks noChangeShapeType="1"/>
            </p:cNvSpPr>
            <p:nvPr/>
          </p:nvSpPr>
          <p:spPr bwMode="auto">
            <a:xfrm flipV="1">
              <a:off x="6437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Line 271"/>
            <p:cNvSpPr>
              <a:spLocks noChangeShapeType="1"/>
            </p:cNvSpPr>
            <p:nvPr/>
          </p:nvSpPr>
          <p:spPr bwMode="auto">
            <a:xfrm flipV="1">
              <a:off x="6437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Line 272"/>
            <p:cNvSpPr>
              <a:spLocks noChangeShapeType="1"/>
            </p:cNvSpPr>
            <p:nvPr/>
          </p:nvSpPr>
          <p:spPr bwMode="auto">
            <a:xfrm flipV="1">
              <a:off x="6437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Line 273"/>
            <p:cNvSpPr>
              <a:spLocks noChangeShapeType="1"/>
            </p:cNvSpPr>
            <p:nvPr/>
          </p:nvSpPr>
          <p:spPr bwMode="auto">
            <a:xfrm>
              <a:off x="7321982" y="4500338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Line 274"/>
            <p:cNvSpPr>
              <a:spLocks noChangeShapeType="1"/>
            </p:cNvSpPr>
            <p:nvPr/>
          </p:nvSpPr>
          <p:spPr bwMode="auto">
            <a:xfrm>
              <a:off x="7321982" y="1126479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Line 275"/>
            <p:cNvSpPr>
              <a:spLocks noChangeShapeType="1"/>
            </p:cNvSpPr>
            <p:nvPr/>
          </p:nvSpPr>
          <p:spPr bwMode="auto">
            <a:xfrm>
              <a:off x="738901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Line 276"/>
            <p:cNvSpPr>
              <a:spLocks noChangeShapeType="1"/>
            </p:cNvSpPr>
            <p:nvPr/>
          </p:nvSpPr>
          <p:spPr bwMode="auto">
            <a:xfrm>
              <a:off x="7389013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Line 277"/>
            <p:cNvSpPr>
              <a:spLocks noChangeShapeType="1"/>
            </p:cNvSpPr>
            <p:nvPr/>
          </p:nvSpPr>
          <p:spPr bwMode="auto">
            <a:xfrm>
              <a:off x="745604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Line 278"/>
            <p:cNvSpPr>
              <a:spLocks noChangeShapeType="1"/>
            </p:cNvSpPr>
            <p:nvPr/>
          </p:nvSpPr>
          <p:spPr bwMode="auto">
            <a:xfrm>
              <a:off x="745604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Line 279"/>
            <p:cNvSpPr>
              <a:spLocks noChangeShapeType="1"/>
            </p:cNvSpPr>
            <p:nvPr/>
          </p:nvSpPr>
          <p:spPr bwMode="auto">
            <a:xfrm>
              <a:off x="752744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Line 280"/>
            <p:cNvSpPr>
              <a:spLocks noChangeShapeType="1"/>
            </p:cNvSpPr>
            <p:nvPr/>
          </p:nvSpPr>
          <p:spPr bwMode="auto">
            <a:xfrm>
              <a:off x="752744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Line 281"/>
            <p:cNvSpPr>
              <a:spLocks noChangeShapeType="1"/>
            </p:cNvSpPr>
            <p:nvPr/>
          </p:nvSpPr>
          <p:spPr bwMode="auto">
            <a:xfrm>
              <a:off x="75944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Line 282"/>
            <p:cNvSpPr>
              <a:spLocks noChangeShapeType="1"/>
            </p:cNvSpPr>
            <p:nvPr/>
          </p:nvSpPr>
          <p:spPr bwMode="auto">
            <a:xfrm>
              <a:off x="759447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283"/>
            <p:cNvSpPr>
              <a:spLocks/>
            </p:cNvSpPr>
            <p:nvPr/>
          </p:nvSpPr>
          <p:spPr bwMode="auto">
            <a:xfrm>
              <a:off x="7321982" y="1161949"/>
              <a:ext cx="260838" cy="3302920"/>
            </a:xfrm>
            <a:custGeom>
              <a:avLst/>
              <a:gdLst>
                <a:gd name="T0" fmla="*/ 0 w 179"/>
                <a:gd name="T1" fmla="*/ 0 h 2328"/>
                <a:gd name="T2" fmla="*/ 42 w 179"/>
                <a:gd name="T3" fmla="*/ 0 h 2328"/>
                <a:gd name="T4" fmla="*/ 21 w 179"/>
                <a:gd name="T5" fmla="*/ 92 h 2328"/>
                <a:gd name="T6" fmla="*/ 8 w 179"/>
                <a:gd name="T7" fmla="*/ 187 h 2328"/>
                <a:gd name="T8" fmla="*/ 13 w 179"/>
                <a:gd name="T9" fmla="*/ 283 h 2328"/>
                <a:gd name="T10" fmla="*/ 17 w 179"/>
                <a:gd name="T11" fmla="*/ 374 h 2328"/>
                <a:gd name="T12" fmla="*/ 21 w 179"/>
                <a:gd name="T13" fmla="*/ 470 h 2328"/>
                <a:gd name="T14" fmla="*/ 37 w 179"/>
                <a:gd name="T15" fmla="*/ 566 h 2328"/>
                <a:gd name="T16" fmla="*/ 37 w 179"/>
                <a:gd name="T17" fmla="*/ 657 h 2328"/>
                <a:gd name="T18" fmla="*/ 42 w 179"/>
                <a:gd name="T19" fmla="*/ 728 h 2328"/>
                <a:gd name="T20" fmla="*/ 50 w 179"/>
                <a:gd name="T21" fmla="*/ 753 h 2328"/>
                <a:gd name="T22" fmla="*/ 58 w 179"/>
                <a:gd name="T23" fmla="*/ 778 h 2328"/>
                <a:gd name="T24" fmla="*/ 83 w 179"/>
                <a:gd name="T25" fmla="*/ 798 h 2328"/>
                <a:gd name="T26" fmla="*/ 37 w 179"/>
                <a:gd name="T27" fmla="*/ 823 h 2328"/>
                <a:gd name="T28" fmla="*/ 8 w 179"/>
                <a:gd name="T29" fmla="*/ 844 h 2328"/>
                <a:gd name="T30" fmla="*/ 71 w 179"/>
                <a:gd name="T31" fmla="*/ 869 h 2328"/>
                <a:gd name="T32" fmla="*/ 158 w 179"/>
                <a:gd name="T33" fmla="*/ 1035 h 2328"/>
                <a:gd name="T34" fmla="*/ 166 w 179"/>
                <a:gd name="T35" fmla="*/ 1127 h 2328"/>
                <a:gd name="T36" fmla="*/ 121 w 179"/>
                <a:gd name="T37" fmla="*/ 1223 h 2328"/>
                <a:gd name="T38" fmla="*/ 100 w 179"/>
                <a:gd name="T39" fmla="*/ 1318 h 2328"/>
                <a:gd name="T40" fmla="*/ 179 w 179"/>
                <a:gd name="T41" fmla="*/ 1410 h 2328"/>
                <a:gd name="T42" fmla="*/ 137 w 179"/>
                <a:gd name="T43" fmla="*/ 1505 h 2328"/>
                <a:gd name="T44" fmla="*/ 150 w 179"/>
                <a:gd name="T45" fmla="*/ 1622 h 2328"/>
                <a:gd name="T46" fmla="*/ 116 w 179"/>
                <a:gd name="T47" fmla="*/ 1763 h 2328"/>
                <a:gd name="T48" fmla="*/ 129 w 179"/>
                <a:gd name="T49" fmla="*/ 2021 h 2328"/>
                <a:gd name="T50" fmla="*/ 125 w 179"/>
                <a:gd name="T51" fmla="*/ 2162 h 2328"/>
                <a:gd name="T52" fmla="*/ 92 w 179"/>
                <a:gd name="T53" fmla="*/ 2328 h 2328"/>
                <a:gd name="T54" fmla="*/ 0 w 179"/>
                <a:gd name="T55" fmla="*/ 2328 h 2328"/>
                <a:gd name="T56" fmla="*/ 0 w 17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2328">
                  <a:moveTo>
                    <a:pt x="0" y="0"/>
                  </a:moveTo>
                  <a:lnTo>
                    <a:pt x="42" y="0"/>
                  </a:lnTo>
                  <a:lnTo>
                    <a:pt x="21" y="92"/>
                  </a:lnTo>
                  <a:lnTo>
                    <a:pt x="8" y="187"/>
                  </a:lnTo>
                  <a:lnTo>
                    <a:pt x="13" y="283"/>
                  </a:lnTo>
                  <a:lnTo>
                    <a:pt x="17" y="374"/>
                  </a:lnTo>
                  <a:lnTo>
                    <a:pt x="21" y="470"/>
                  </a:lnTo>
                  <a:lnTo>
                    <a:pt x="37" y="566"/>
                  </a:lnTo>
                  <a:lnTo>
                    <a:pt x="37" y="657"/>
                  </a:lnTo>
                  <a:lnTo>
                    <a:pt x="42" y="728"/>
                  </a:lnTo>
                  <a:lnTo>
                    <a:pt x="50" y="753"/>
                  </a:lnTo>
                  <a:lnTo>
                    <a:pt x="58" y="778"/>
                  </a:lnTo>
                  <a:lnTo>
                    <a:pt x="83" y="798"/>
                  </a:lnTo>
                  <a:lnTo>
                    <a:pt x="37" y="823"/>
                  </a:lnTo>
                  <a:lnTo>
                    <a:pt x="8" y="844"/>
                  </a:lnTo>
                  <a:lnTo>
                    <a:pt x="71" y="869"/>
                  </a:lnTo>
                  <a:lnTo>
                    <a:pt x="158" y="1035"/>
                  </a:lnTo>
                  <a:lnTo>
                    <a:pt x="166" y="1127"/>
                  </a:lnTo>
                  <a:lnTo>
                    <a:pt x="121" y="1223"/>
                  </a:lnTo>
                  <a:lnTo>
                    <a:pt x="100" y="1318"/>
                  </a:lnTo>
                  <a:lnTo>
                    <a:pt x="179" y="1410"/>
                  </a:lnTo>
                  <a:lnTo>
                    <a:pt x="137" y="1505"/>
                  </a:lnTo>
                  <a:lnTo>
                    <a:pt x="150" y="1622"/>
                  </a:lnTo>
                  <a:lnTo>
                    <a:pt x="116" y="1763"/>
                  </a:lnTo>
                  <a:lnTo>
                    <a:pt x="129" y="2021"/>
                  </a:lnTo>
                  <a:lnTo>
                    <a:pt x="125" y="2162"/>
                  </a:lnTo>
                  <a:lnTo>
                    <a:pt x="9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Line 284"/>
            <p:cNvSpPr>
              <a:spLocks noChangeShapeType="1"/>
            </p:cNvSpPr>
            <p:nvPr/>
          </p:nvSpPr>
          <p:spPr bwMode="auto">
            <a:xfrm flipV="1">
              <a:off x="732198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Line 285"/>
            <p:cNvSpPr>
              <a:spLocks noChangeShapeType="1"/>
            </p:cNvSpPr>
            <p:nvPr/>
          </p:nvSpPr>
          <p:spPr bwMode="auto">
            <a:xfrm flipV="1">
              <a:off x="732198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Line 286"/>
            <p:cNvSpPr>
              <a:spLocks noChangeShapeType="1"/>
            </p:cNvSpPr>
            <p:nvPr/>
          </p:nvSpPr>
          <p:spPr bwMode="auto">
            <a:xfrm flipV="1">
              <a:off x="732198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Line 287"/>
            <p:cNvSpPr>
              <a:spLocks noChangeShapeType="1"/>
            </p:cNvSpPr>
            <p:nvPr/>
          </p:nvSpPr>
          <p:spPr bwMode="auto">
            <a:xfrm flipV="1">
              <a:off x="7661509" y="1062635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6" name="Rectangle 329"/>
            <p:cNvSpPr>
              <a:spLocks noChangeArrowheads="1"/>
            </p:cNvSpPr>
            <p:nvPr/>
          </p:nvSpPr>
          <p:spPr bwMode="auto">
            <a:xfrm>
              <a:off x="984639" y="1227213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331"/>
            <p:cNvSpPr>
              <a:spLocks noChangeArrowheads="1"/>
            </p:cNvSpPr>
            <p:nvPr/>
          </p:nvSpPr>
          <p:spPr bwMode="auto">
            <a:xfrm>
              <a:off x="984639" y="139179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333"/>
            <p:cNvSpPr>
              <a:spLocks noChangeArrowheads="1"/>
            </p:cNvSpPr>
            <p:nvPr/>
          </p:nvSpPr>
          <p:spPr bwMode="auto">
            <a:xfrm>
              <a:off x="984639" y="155637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335"/>
            <p:cNvSpPr>
              <a:spLocks noChangeArrowheads="1"/>
            </p:cNvSpPr>
            <p:nvPr/>
          </p:nvSpPr>
          <p:spPr bwMode="auto">
            <a:xfrm>
              <a:off x="984639" y="172804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337"/>
            <p:cNvSpPr>
              <a:spLocks noChangeArrowheads="1"/>
            </p:cNvSpPr>
            <p:nvPr/>
          </p:nvSpPr>
          <p:spPr bwMode="auto">
            <a:xfrm>
              <a:off x="984639" y="189262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339"/>
            <p:cNvSpPr>
              <a:spLocks noChangeArrowheads="1"/>
            </p:cNvSpPr>
            <p:nvPr/>
          </p:nvSpPr>
          <p:spPr bwMode="auto">
            <a:xfrm>
              <a:off x="984639" y="2058618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341"/>
            <p:cNvSpPr>
              <a:spLocks noChangeArrowheads="1"/>
            </p:cNvSpPr>
            <p:nvPr/>
          </p:nvSpPr>
          <p:spPr bwMode="auto">
            <a:xfrm>
              <a:off x="984639" y="222319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343"/>
            <p:cNvSpPr>
              <a:spLocks noChangeArrowheads="1"/>
            </p:cNvSpPr>
            <p:nvPr/>
          </p:nvSpPr>
          <p:spPr bwMode="auto">
            <a:xfrm>
              <a:off x="984639" y="2394869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345"/>
            <p:cNvSpPr>
              <a:spLocks noChangeArrowheads="1"/>
            </p:cNvSpPr>
            <p:nvPr/>
          </p:nvSpPr>
          <p:spPr bwMode="auto">
            <a:xfrm>
              <a:off x="984639" y="255944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347"/>
            <p:cNvSpPr>
              <a:spLocks noChangeArrowheads="1"/>
            </p:cNvSpPr>
            <p:nvPr/>
          </p:nvSpPr>
          <p:spPr bwMode="auto">
            <a:xfrm>
              <a:off x="942380" y="272544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349"/>
            <p:cNvSpPr>
              <a:spLocks noChangeArrowheads="1"/>
            </p:cNvSpPr>
            <p:nvPr/>
          </p:nvSpPr>
          <p:spPr bwMode="auto">
            <a:xfrm>
              <a:off x="942380" y="2895698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351"/>
            <p:cNvSpPr>
              <a:spLocks noChangeArrowheads="1"/>
            </p:cNvSpPr>
            <p:nvPr/>
          </p:nvSpPr>
          <p:spPr bwMode="auto">
            <a:xfrm>
              <a:off x="942380" y="306169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353"/>
            <p:cNvSpPr>
              <a:spLocks noChangeArrowheads="1"/>
            </p:cNvSpPr>
            <p:nvPr/>
          </p:nvSpPr>
          <p:spPr bwMode="auto">
            <a:xfrm>
              <a:off x="942380" y="322627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355"/>
            <p:cNvSpPr>
              <a:spLocks noChangeArrowheads="1"/>
            </p:cNvSpPr>
            <p:nvPr/>
          </p:nvSpPr>
          <p:spPr bwMode="auto">
            <a:xfrm>
              <a:off x="942380" y="33908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357"/>
            <p:cNvSpPr>
              <a:spLocks noChangeArrowheads="1"/>
            </p:cNvSpPr>
            <p:nvPr/>
          </p:nvSpPr>
          <p:spPr bwMode="auto">
            <a:xfrm>
              <a:off x="942380" y="356252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359"/>
            <p:cNvSpPr>
              <a:spLocks noChangeArrowheads="1"/>
            </p:cNvSpPr>
            <p:nvPr/>
          </p:nvSpPr>
          <p:spPr bwMode="auto">
            <a:xfrm>
              <a:off x="942380" y="372710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361"/>
            <p:cNvSpPr>
              <a:spLocks noChangeArrowheads="1"/>
            </p:cNvSpPr>
            <p:nvPr/>
          </p:nvSpPr>
          <p:spPr bwMode="auto">
            <a:xfrm>
              <a:off x="942380" y="3893101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363"/>
            <p:cNvSpPr>
              <a:spLocks noChangeArrowheads="1"/>
            </p:cNvSpPr>
            <p:nvPr/>
          </p:nvSpPr>
          <p:spPr bwMode="auto">
            <a:xfrm>
              <a:off x="942380" y="406335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365"/>
            <p:cNvSpPr>
              <a:spLocks noChangeArrowheads="1"/>
            </p:cNvSpPr>
            <p:nvPr/>
          </p:nvSpPr>
          <p:spPr bwMode="auto">
            <a:xfrm>
              <a:off x="942380" y="42293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367"/>
            <p:cNvSpPr>
              <a:spLocks noChangeArrowheads="1"/>
            </p:cNvSpPr>
            <p:nvPr/>
          </p:nvSpPr>
          <p:spPr bwMode="auto">
            <a:xfrm>
              <a:off x="942380" y="4393930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370"/>
            <p:cNvSpPr>
              <a:spLocks noChangeArrowheads="1"/>
            </p:cNvSpPr>
            <p:nvPr/>
          </p:nvSpPr>
          <p:spPr bwMode="auto">
            <a:xfrm>
              <a:off x="139119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371"/>
            <p:cNvSpPr>
              <a:spLocks noChangeArrowheads="1"/>
            </p:cNvSpPr>
            <p:nvPr/>
          </p:nvSpPr>
          <p:spPr bwMode="auto">
            <a:xfrm rot="18900000">
              <a:off x="1124171" y="655706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aquáticos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372"/>
            <p:cNvSpPr>
              <a:spLocks noChangeArrowheads="1"/>
            </p:cNvSpPr>
            <p:nvPr/>
          </p:nvSpPr>
          <p:spPr bwMode="auto">
            <a:xfrm rot="18900000">
              <a:off x="1703295" y="828776"/>
              <a:ext cx="292814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Alnus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373"/>
            <p:cNvSpPr>
              <a:spLocks noChangeArrowheads="1"/>
            </p:cNvSpPr>
            <p:nvPr/>
          </p:nvSpPr>
          <p:spPr bwMode="auto">
            <a:xfrm rot="18900000">
              <a:off x="1878622" y="758322"/>
              <a:ext cx="5591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Arecaceae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374"/>
            <p:cNvSpPr>
              <a:spLocks noChangeArrowheads="1"/>
            </p:cNvSpPr>
            <p:nvPr/>
          </p:nvSpPr>
          <p:spPr bwMode="auto">
            <a:xfrm>
              <a:off x="22698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375"/>
            <p:cNvSpPr>
              <a:spLocks noChangeArrowheads="1"/>
            </p:cNvSpPr>
            <p:nvPr/>
          </p:nvSpPr>
          <p:spPr bwMode="auto">
            <a:xfrm>
              <a:off x="2542380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376"/>
            <p:cNvSpPr>
              <a:spLocks noChangeArrowheads="1"/>
            </p:cNvSpPr>
            <p:nvPr/>
          </p:nvSpPr>
          <p:spPr bwMode="auto">
            <a:xfrm>
              <a:off x="28148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377"/>
            <p:cNvSpPr>
              <a:spLocks noChangeArrowheads="1"/>
            </p:cNvSpPr>
            <p:nvPr/>
          </p:nvSpPr>
          <p:spPr bwMode="auto">
            <a:xfrm rot="18900000">
              <a:off x="2127875" y="640844"/>
              <a:ext cx="8223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arbóreos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378"/>
            <p:cNvSpPr>
              <a:spLocks noChangeArrowheads="1"/>
            </p:cNvSpPr>
            <p:nvPr/>
          </p:nvSpPr>
          <p:spPr bwMode="auto">
            <a:xfrm>
              <a:off x="328846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379"/>
            <p:cNvSpPr>
              <a:spLocks noChangeArrowheads="1"/>
            </p:cNvSpPr>
            <p:nvPr/>
          </p:nvSpPr>
          <p:spPr bwMode="auto">
            <a:xfrm rot="18900000">
              <a:off x="3058287" y="689735"/>
              <a:ext cx="688627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Cyatheaceae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380"/>
            <p:cNvSpPr>
              <a:spLocks noChangeArrowheads="1"/>
            </p:cNvSpPr>
            <p:nvPr/>
          </p:nvSpPr>
          <p:spPr bwMode="auto">
            <a:xfrm>
              <a:off x="362799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381"/>
            <p:cNvSpPr>
              <a:spLocks noChangeArrowheads="1"/>
            </p:cNvSpPr>
            <p:nvPr/>
          </p:nvSpPr>
          <p:spPr bwMode="auto">
            <a:xfrm rot="18900000">
              <a:off x="3441498" y="648212"/>
              <a:ext cx="7726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esporos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382"/>
            <p:cNvSpPr>
              <a:spLocks noChangeArrowheads="1"/>
            </p:cNvSpPr>
            <p:nvPr/>
          </p:nvSpPr>
          <p:spPr bwMode="auto">
            <a:xfrm>
              <a:off x="410595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383"/>
            <p:cNvSpPr>
              <a:spLocks noChangeArrowheads="1"/>
            </p:cNvSpPr>
            <p:nvPr/>
          </p:nvSpPr>
          <p:spPr bwMode="auto">
            <a:xfrm>
              <a:off x="4372618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384"/>
            <p:cNvSpPr>
              <a:spLocks noChangeArrowheads="1"/>
            </p:cNvSpPr>
            <p:nvPr/>
          </p:nvSpPr>
          <p:spPr bwMode="auto">
            <a:xfrm>
              <a:off x="464511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385"/>
            <p:cNvSpPr>
              <a:spLocks noChangeArrowheads="1"/>
            </p:cNvSpPr>
            <p:nvPr/>
          </p:nvSpPr>
          <p:spPr bwMode="auto">
            <a:xfrm rot="18900000">
              <a:off x="3922927" y="704248"/>
              <a:ext cx="6312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Cyperaceae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386"/>
            <p:cNvSpPr>
              <a:spLocks noChangeArrowheads="1"/>
            </p:cNvSpPr>
            <p:nvPr/>
          </p:nvSpPr>
          <p:spPr bwMode="auto">
            <a:xfrm>
              <a:off x="512307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387"/>
            <p:cNvSpPr>
              <a:spLocks noChangeArrowheads="1"/>
            </p:cNvSpPr>
            <p:nvPr/>
          </p:nvSpPr>
          <p:spPr bwMode="auto">
            <a:xfrm rot="18900000">
              <a:off x="4938709" y="743222"/>
              <a:ext cx="460556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388"/>
            <p:cNvSpPr>
              <a:spLocks noChangeArrowheads="1"/>
            </p:cNvSpPr>
            <p:nvPr/>
          </p:nvSpPr>
          <p:spPr bwMode="auto">
            <a:xfrm>
              <a:off x="559666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389"/>
            <p:cNvSpPr>
              <a:spLocks noChangeArrowheads="1"/>
            </p:cNvSpPr>
            <p:nvPr/>
          </p:nvSpPr>
          <p:spPr bwMode="auto">
            <a:xfrm>
              <a:off x="5869159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390"/>
            <p:cNvSpPr>
              <a:spLocks noChangeArrowheads="1"/>
            </p:cNvSpPr>
            <p:nvPr/>
          </p:nvSpPr>
          <p:spPr bwMode="auto">
            <a:xfrm>
              <a:off x="614165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391"/>
            <p:cNvSpPr>
              <a:spLocks noChangeArrowheads="1"/>
            </p:cNvSpPr>
            <p:nvPr/>
          </p:nvSpPr>
          <p:spPr bwMode="auto">
            <a:xfrm rot="18900000">
              <a:off x="5330227" y="598338"/>
              <a:ext cx="9137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herbáceos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392"/>
            <p:cNvSpPr>
              <a:spLocks noChangeArrowheads="1"/>
            </p:cNvSpPr>
            <p:nvPr/>
          </p:nvSpPr>
          <p:spPr bwMode="auto">
            <a:xfrm>
              <a:off x="66137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393"/>
            <p:cNvSpPr>
              <a:spLocks noChangeArrowheads="1"/>
            </p:cNvSpPr>
            <p:nvPr/>
          </p:nvSpPr>
          <p:spPr bwMode="auto">
            <a:xfrm>
              <a:off x="6886281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394"/>
            <p:cNvSpPr>
              <a:spLocks noChangeArrowheads="1"/>
            </p:cNvSpPr>
            <p:nvPr/>
          </p:nvSpPr>
          <p:spPr bwMode="auto">
            <a:xfrm>
              <a:off x="71587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395"/>
            <p:cNvSpPr>
              <a:spLocks noChangeArrowheads="1"/>
            </p:cNvSpPr>
            <p:nvPr/>
          </p:nvSpPr>
          <p:spPr bwMode="auto">
            <a:xfrm rot="18900000">
              <a:off x="6377357" y="588136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manguezal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396"/>
            <p:cNvSpPr>
              <a:spLocks noChangeArrowheads="1"/>
            </p:cNvSpPr>
            <p:nvPr/>
          </p:nvSpPr>
          <p:spPr bwMode="auto">
            <a:xfrm>
              <a:off x="7498303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397"/>
            <p:cNvSpPr>
              <a:spLocks noChangeArrowheads="1"/>
            </p:cNvSpPr>
            <p:nvPr/>
          </p:nvSpPr>
          <p:spPr bwMode="auto">
            <a:xfrm rot="18900000">
              <a:off x="7210702" y="592338"/>
              <a:ext cx="926776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Indeterminados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6" name="Grupo 385"/>
            <p:cNvGrpSpPr/>
            <p:nvPr/>
          </p:nvGrpSpPr>
          <p:grpSpPr>
            <a:xfrm>
              <a:off x="7884368" y="1003046"/>
              <a:ext cx="1410565" cy="3773955"/>
              <a:chOff x="10578259" y="1003046"/>
              <a:chExt cx="1410565" cy="3773955"/>
            </a:xfrm>
          </p:grpSpPr>
          <p:sp>
            <p:nvSpPr>
              <p:cNvPr id="1051" name="Line 288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Line 289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Line 290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Line 291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Line 292"/>
              <p:cNvSpPr>
                <a:spLocks noChangeShapeType="1"/>
              </p:cNvSpPr>
              <p:nvPr/>
            </p:nvSpPr>
            <p:spPr bwMode="auto">
              <a:xfrm>
                <a:off x="10844926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0" name="Line 293"/>
              <p:cNvSpPr>
                <a:spLocks noChangeShapeType="1"/>
              </p:cNvSpPr>
              <p:nvPr/>
            </p:nvSpPr>
            <p:spPr bwMode="auto">
              <a:xfrm>
                <a:off x="10844926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1" name="Line 294"/>
              <p:cNvSpPr>
                <a:spLocks noChangeShapeType="1"/>
              </p:cNvSpPr>
              <p:nvPr/>
            </p:nvSpPr>
            <p:spPr bwMode="auto">
              <a:xfrm>
                <a:off x="11117421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2" name="Line 295"/>
              <p:cNvSpPr>
                <a:spLocks noChangeShapeType="1"/>
              </p:cNvSpPr>
              <p:nvPr/>
            </p:nvSpPr>
            <p:spPr bwMode="auto">
              <a:xfrm>
                <a:off x="11117421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3" name="Line 296"/>
              <p:cNvSpPr>
                <a:spLocks noChangeShapeType="1"/>
              </p:cNvSpPr>
              <p:nvPr/>
            </p:nvSpPr>
            <p:spPr bwMode="auto">
              <a:xfrm>
                <a:off x="11389917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4" name="Line 297"/>
              <p:cNvSpPr>
                <a:spLocks noChangeShapeType="1"/>
              </p:cNvSpPr>
              <p:nvPr/>
            </p:nvSpPr>
            <p:spPr bwMode="auto">
              <a:xfrm>
                <a:off x="11389917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5" name="Line 298"/>
              <p:cNvSpPr>
                <a:spLocks noChangeShapeType="1"/>
              </p:cNvSpPr>
              <p:nvPr/>
            </p:nvSpPr>
            <p:spPr bwMode="auto">
              <a:xfrm>
                <a:off x="11662412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6" name="Line 299"/>
              <p:cNvSpPr>
                <a:spLocks noChangeShapeType="1"/>
              </p:cNvSpPr>
              <p:nvPr/>
            </p:nvSpPr>
            <p:spPr bwMode="auto">
              <a:xfrm>
                <a:off x="11662412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7" name="Line 300"/>
              <p:cNvSpPr>
                <a:spLocks noChangeShapeType="1"/>
              </p:cNvSpPr>
              <p:nvPr/>
            </p:nvSpPr>
            <p:spPr bwMode="auto">
              <a:xfrm>
                <a:off x="11934908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8" name="Line 301"/>
              <p:cNvSpPr>
                <a:spLocks noChangeShapeType="1"/>
              </p:cNvSpPr>
              <p:nvPr/>
            </p:nvSpPr>
            <p:spPr bwMode="auto">
              <a:xfrm>
                <a:off x="11934908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9" name="Freeform 302"/>
              <p:cNvSpPr>
                <a:spLocks/>
              </p:cNvSpPr>
              <p:nvPr/>
            </p:nvSpPr>
            <p:spPr bwMode="auto">
              <a:xfrm>
                <a:off x="10578259" y="2329605"/>
                <a:ext cx="0" cy="29795"/>
              </a:xfrm>
              <a:custGeom>
                <a:avLst/>
                <a:gdLst>
                  <a:gd name="T0" fmla="*/ 0 h 21"/>
                  <a:gd name="T1" fmla="*/ 0 h 21"/>
                  <a:gd name="T2" fmla="*/ 21 h 21"/>
                  <a:gd name="T3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0" name="Freeform 303"/>
              <p:cNvSpPr>
                <a:spLocks/>
              </p:cNvSpPr>
              <p:nvPr/>
            </p:nvSpPr>
            <p:spPr bwMode="auto">
              <a:xfrm>
                <a:off x="10578259" y="1828776"/>
                <a:ext cx="5829" cy="136203"/>
              </a:xfrm>
              <a:custGeom>
                <a:avLst/>
                <a:gdLst>
                  <a:gd name="T0" fmla="*/ 0 w 4"/>
                  <a:gd name="T1" fmla="*/ 0 h 96"/>
                  <a:gd name="T2" fmla="*/ 4 w 4"/>
                  <a:gd name="T3" fmla="*/ 0 h 96"/>
                  <a:gd name="T4" fmla="*/ 4 w 4"/>
                  <a:gd name="T5" fmla="*/ 96 h 96"/>
                  <a:gd name="T6" fmla="*/ 0 w 4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6">
                    <a:moveTo>
                      <a:pt x="0" y="0"/>
                    </a:moveTo>
                    <a:lnTo>
                      <a:pt x="4" y="0"/>
                    </a:lnTo>
                    <a:lnTo>
                      <a:pt x="4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1" name="Freeform 304"/>
              <p:cNvSpPr>
                <a:spLocks/>
              </p:cNvSpPr>
              <p:nvPr/>
            </p:nvSpPr>
            <p:spPr bwMode="auto">
              <a:xfrm>
                <a:off x="10578259" y="1427261"/>
                <a:ext cx="11658" cy="136203"/>
              </a:xfrm>
              <a:custGeom>
                <a:avLst/>
                <a:gdLst>
                  <a:gd name="T0" fmla="*/ 0 w 8"/>
                  <a:gd name="T1" fmla="*/ 0 h 96"/>
                  <a:gd name="T2" fmla="*/ 8 w 8"/>
                  <a:gd name="T3" fmla="*/ 0 h 96"/>
                  <a:gd name="T4" fmla="*/ 8 w 8"/>
                  <a:gd name="T5" fmla="*/ 96 h 96"/>
                  <a:gd name="T6" fmla="*/ 0 w 8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8" y="0"/>
                    </a:lnTo>
                    <a:lnTo>
                      <a:pt x="8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2" name="Freeform 305"/>
              <p:cNvSpPr>
                <a:spLocks/>
              </p:cNvSpPr>
              <p:nvPr/>
            </p:nvSpPr>
            <p:spPr bwMode="auto">
              <a:xfrm>
                <a:off x="10578259" y="1292477"/>
                <a:ext cx="17486" cy="200048"/>
              </a:xfrm>
              <a:custGeom>
                <a:avLst/>
                <a:gdLst>
                  <a:gd name="T0" fmla="*/ 0 w 12"/>
                  <a:gd name="T1" fmla="*/ 0 h 141"/>
                  <a:gd name="T2" fmla="*/ 12 w 12"/>
                  <a:gd name="T3" fmla="*/ 0 h 141"/>
                  <a:gd name="T4" fmla="*/ 12 w 12"/>
                  <a:gd name="T5" fmla="*/ 141 h 141"/>
                  <a:gd name="T6" fmla="*/ 8 w 12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1">
                    <a:moveTo>
                      <a:pt x="0" y="0"/>
                    </a:moveTo>
                    <a:lnTo>
                      <a:pt x="12" y="0"/>
                    </a:lnTo>
                    <a:lnTo>
                      <a:pt x="12" y="141"/>
                    </a:lnTo>
                    <a:lnTo>
                      <a:pt x="8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3" name="Freeform 306"/>
              <p:cNvSpPr>
                <a:spLocks/>
              </p:cNvSpPr>
              <p:nvPr/>
            </p:nvSpPr>
            <p:spPr bwMode="auto">
              <a:xfrm>
                <a:off x="10578259" y="1692573"/>
                <a:ext cx="23315" cy="201467"/>
              </a:xfrm>
              <a:custGeom>
                <a:avLst/>
                <a:gdLst>
                  <a:gd name="T0" fmla="*/ 0 w 16"/>
                  <a:gd name="T1" fmla="*/ 0 h 142"/>
                  <a:gd name="T2" fmla="*/ 16 w 16"/>
                  <a:gd name="T3" fmla="*/ 0 h 142"/>
                  <a:gd name="T4" fmla="*/ 16 w 16"/>
                  <a:gd name="T5" fmla="*/ 142 h 142"/>
                  <a:gd name="T6" fmla="*/ 4 w 16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2">
                    <a:moveTo>
                      <a:pt x="0" y="0"/>
                    </a:moveTo>
                    <a:lnTo>
                      <a:pt x="16" y="0"/>
                    </a:lnTo>
                    <a:lnTo>
                      <a:pt x="16" y="142"/>
                    </a:lnTo>
                    <a:lnTo>
                      <a:pt x="4" y="14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4" name="Freeform 307"/>
              <p:cNvSpPr>
                <a:spLocks/>
              </p:cNvSpPr>
              <p:nvPr/>
            </p:nvSpPr>
            <p:spPr bwMode="auto">
              <a:xfrm>
                <a:off x="10595745" y="1391792"/>
                <a:ext cx="13114" cy="401515"/>
              </a:xfrm>
              <a:custGeom>
                <a:avLst/>
                <a:gdLst>
                  <a:gd name="T0" fmla="*/ 0 w 9"/>
                  <a:gd name="T1" fmla="*/ 0 h 283"/>
                  <a:gd name="T2" fmla="*/ 9 w 9"/>
                  <a:gd name="T3" fmla="*/ 0 h 283"/>
                  <a:gd name="T4" fmla="*/ 9 w 9"/>
                  <a:gd name="T5" fmla="*/ 283 h 283"/>
                  <a:gd name="T6" fmla="*/ 4 w 9"/>
                  <a:gd name="T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3">
                    <a:moveTo>
                      <a:pt x="0" y="0"/>
                    </a:moveTo>
                    <a:lnTo>
                      <a:pt x="9" y="0"/>
                    </a:lnTo>
                    <a:lnTo>
                      <a:pt x="9" y="283"/>
                    </a:lnTo>
                    <a:lnTo>
                      <a:pt x="4" y="28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5" name="Freeform 308"/>
              <p:cNvSpPr>
                <a:spLocks/>
              </p:cNvSpPr>
              <p:nvPr/>
            </p:nvSpPr>
            <p:spPr bwMode="auto">
              <a:xfrm>
                <a:off x="10578259" y="2348049"/>
                <a:ext cx="42258" cy="46820"/>
              </a:xfrm>
              <a:custGeom>
                <a:avLst/>
                <a:gdLst>
                  <a:gd name="T0" fmla="*/ 0 w 29"/>
                  <a:gd name="T1" fmla="*/ 0 h 33"/>
                  <a:gd name="T2" fmla="*/ 29 w 29"/>
                  <a:gd name="T3" fmla="*/ 0 h 33"/>
                  <a:gd name="T4" fmla="*/ 29 w 29"/>
                  <a:gd name="T5" fmla="*/ 33 h 33"/>
                  <a:gd name="T6" fmla="*/ 0 w 2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33"/>
                    </a:lnTo>
                    <a:lnTo>
                      <a:pt x="0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6" name="Freeform 309"/>
              <p:cNvSpPr>
                <a:spLocks/>
              </p:cNvSpPr>
              <p:nvPr/>
            </p:nvSpPr>
            <p:spPr bwMode="auto">
              <a:xfrm>
                <a:off x="10578259" y="3297213"/>
                <a:ext cx="53916" cy="165998"/>
              </a:xfrm>
              <a:custGeom>
                <a:avLst/>
                <a:gdLst>
                  <a:gd name="T0" fmla="*/ 0 w 37"/>
                  <a:gd name="T1" fmla="*/ 0 h 117"/>
                  <a:gd name="T2" fmla="*/ 37 w 37"/>
                  <a:gd name="T3" fmla="*/ 0 h 117"/>
                  <a:gd name="T4" fmla="*/ 37 w 37"/>
                  <a:gd name="T5" fmla="*/ 117 h 117"/>
                  <a:gd name="T6" fmla="*/ 0 w 37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7">
                    <a:moveTo>
                      <a:pt x="0" y="0"/>
                    </a:moveTo>
                    <a:lnTo>
                      <a:pt x="37" y="0"/>
                    </a:lnTo>
                    <a:lnTo>
                      <a:pt x="37" y="117"/>
                    </a:lnTo>
                    <a:lnTo>
                      <a:pt x="0" y="11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7" name="Freeform 310"/>
              <p:cNvSpPr>
                <a:spLocks/>
              </p:cNvSpPr>
              <p:nvPr/>
            </p:nvSpPr>
            <p:spPr bwMode="auto">
              <a:xfrm>
                <a:off x="10578259" y="2760914"/>
                <a:ext cx="59745" cy="136203"/>
              </a:xfrm>
              <a:custGeom>
                <a:avLst/>
                <a:gdLst>
                  <a:gd name="T0" fmla="*/ 0 w 41"/>
                  <a:gd name="T1" fmla="*/ 0 h 96"/>
                  <a:gd name="T2" fmla="*/ 41 w 41"/>
                  <a:gd name="T3" fmla="*/ 0 h 96"/>
                  <a:gd name="T4" fmla="*/ 41 w 41"/>
                  <a:gd name="T5" fmla="*/ 96 h 96"/>
                  <a:gd name="T6" fmla="*/ 0 w 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6">
                    <a:moveTo>
                      <a:pt x="0" y="0"/>
                    </a:moveTo>
                    <a:lnTo>
                      <a:pt x="41" y="0"/>
                    </a:lnTo>
                    <a:lnTo>
                      <a:pt x="41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8" name="Freeform 311"/>
              <p:cNvSpPr>
                <a:spLocks/>
              </p:cNvSpPr>
              <p:nvPr/>
            </p:nvSpPr>
            <p:spPr bwMode="auto">
              <a:xfrm>
                <a:off x="10578259" y="1161949"/>
                <a:ext cx="72860" cy="431309"/>
              </a:xfrm>
              <a:custGeom>
                <a:avLst/>
                <a:gdLst>
                  <a:gd name="T0" fmla="*/ 0 w 50"/>
                  <a:gd name="T1" fmla="*/ 0 h 304"/>
                  <a:gd name="T2" fmla="*/ 50 w 50"/>
                  <a:gd name="T3" fmla="*/ 0 h 304"/>
                  <a:gd name="T4" fmla="*/ 50 w 50"/>
                  <a:gd name="T5" fmla="*/ 304 h 304"/>
                  <a:gd name="T6" fmla="*/ 21 w 50"/>
                  <a:gd name="T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4">
                    <a:moveTo>
                      <a:pt x="0" y="0"/>
                    </a:moveTo>
                    <a:lnTo>
                      <a:pt x="50" y="0"/>
                    </a:lnTo>
                    <a:lnTo>
                      <a:pt x="50" y="304"/>
                    </a:lnTo>
                    <a:lnTo>
                      <a:pt x="21" y="30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9" name="Freeform 312"/>
              <p:cNvSpPr>
                <a:spLocks/>
              </p:cNvSpPr>
              <p:nvPr/>
            </p:nvSpPr>
            <p:spPr bwMode="auto">
              <a:xfrm>
                <a:off x="10578259" y="3162429"/>
                <a:ext cx="90346" cy="217074"/>
              </a:xfrm>
              <a:custGeom>
                <a:avLst/>
                <a:gdLst>
                  <a:gd name="T0" fmla="*/ 0 w 62"/>
                  <a:gd name="T1" fmla="*/ 0 h 153"/>
                  <a:gd name="T2" fmla="*/ 62 w 62"/>
                  <a:gd name="T3" fmla="*/ 0 h 153"/>
                  <a:gd name="T4" fmla="*/ 62 w 62"/>
                  <a:gd name="T5" fmla="*/ 153 h 153"/>
                  <a:gd name="T6" fmla="*/ 37 w 62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53">
                    <a:moveTo>
                      <a:pt x="0" y="0"/>
                    </a:moveTo>
                    <a:lnTo>
                      <a:pt x="62" y="0"/>
                    </a:lnTo>
                    <a:lnTo>
                      <a:pt x="62" y="153"/>
                    </a:lnTo>
                    <a:lnTo>
                      <a:pt x="37" y="1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0" name="Freeform 313"/>
              <p:cNvSpPr>
                <a:spLocks/>
              </p:cNvSpPr>
              <p:nvPr/>
            </p:nvSpPr>
            <p:spPr bwMode="auto">
              <a:xfrm>
                <a:off x="10578259" y="2294136"/>
                <a:ext cx="102004" cy="78033"/>
              </a:xfrm>
              <a:custGeom>
                <a:avLst/>
                <a:gdLst>
                  <a:gd name="T0" fmla="*/ 0 w 70"/>
                  <a:gd name="T1" fmla="*/ 0 h 55"/>
                  <a:gd name="T2" fmla="*/ 70 w 70"/>
                  <a:gd name="T3" fmla="*/ 0 h 55"/>
                  <a:gd name="T4" fmla="*/ 70 w 70"/>
                  <a:gd name="T5" fmla="*/ 55 h 55"/>
                  <a:gd name="T6" fmla="*/ 29 w 70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70" y="0"/>
                    </a:lnTo>
                    <a:lnTo>
                      <a:pt x="70" y="55"/>
                    </a:lnTo>
                    <a:lnTo>
                      <a:pt x="29" y="5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1" name="Freeform 314"/>
              <p:cNvSpPr>
                <a:spLocks/>
              </p:cNvSpPr>
              <p:nvPr/>
            </p:nvSpPr>
            <p:spPr bwMode="auto">
              <a:xfrm>
                <a:off x="10578259" y="2831853"/>
                <a:ext cx="115118" cy="200048"/>
              </a:xfrm>
              <a:custGeom>
                <a:avLst/>
                <a:gdLst>
                  <a:gd name="T0" fmla="*/ 41 w 79"/>
                  <a:gd name="T1" fmla="*/ 0 h 141"/>
                  <a:gd name="T2" fmla="*/ 79 w 79"/>
                  <a:gd name="T3" fmla="*/ 0 h 141"/>
                  <a:gd name="T4" fmla="*/ 79 w 79"/>
                  <a:gd name="T5" fmla="*/ 141 h 141"/>
                  <a:gd name="T6" fmla="*/ 0 w 79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41">
                    <a:moveTo>
                      <a:pt x="41" y="0"/>
                    </a:moveTo>
                    <a:lnTo>
                      <a:pt x="79" y="0"/>
                    </a:lnTo>
                    <a:lnTo>
                      <a:pt x="79" y="141"/>
                    </a:lnTo>
                    <a:lnTo>
                      <a:pt x="0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2" name="Freeform 315"/>
              <p:cNvSpPr>
                <a:spLocks/>
              </p:cNvSpPr>
              <p:nvPr/>
            </p:nvSpPr>
            <p:spPr bwMode="auto">
              <a:xfrm>
                <a:off x="10578259" y="2094087"/>
                <a:ext cx="132604" cy="100734"/>
              </a:xfrm>
              <a:custGeom>
                <a:avLst/>
                <a:gdLst>
                  <a:gd name="T0" fmla="*/ 0 w 91"/>
                  <a:gd name="T1" fmla="*/ 0 h 71"/>
                  <a:gd name="T2" fmla="*/ 91 w 91"/>
                  <a:gd name="T3" fmla="*/ 0 h 71"/>
                  <a:gd name="T4" fmla="*/ 91 w 91"/>
                  <a:gd name="T5" fmla="*/ 71 h 71"/>
                  <a:gd name="T6" fmla="*/ 0 w 91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71">
                    <a:moveTo>
                      <a:pt x="0" y="0"/>
                    </a:moveTo>
                    <a:lnTo>
                      <a:pt x="91" y="0"/>
                    </a:lnTo>
                    <a:lnTo>
                      <a:pt x="91" y="71"/>
                    </a:lnTo>
                    <a:lnTo>
                      <a:pt x="0" y="7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3" name="Freeform 316"/>
              <p:cNvSpPr>
                <a:spLocks/>
              </p:cNvSpPr>
              <p:nvPr/>
            </p:nvSpPr>
            <p:spPr bwMode="auto">
              <a:xfrm>
                <a:off x="10578259" y="4229352"/>
                <a:ext cx="157377" cy="235518"/>
              </a:xfrm>
              <a:custGeom>
                <a:avLst/>
                <a:gdLst>
                  <a:gd name="T0" fmla="*/ 0 w 108"/>
                  <a:gd name="T1" fmla="*/ 0 h 166"/>
                  <a:gd name="T2" fmla="*/ 108 w 108"/>
                  <a:gd name="T3" fmla="*/ 0 h 166"/>
                  <a:gd name="T4" fmla="*/ 108 w 108"/>
                  <a:gd name="T5" fmla="*/ 166 h 166"/>
                  <a:gd name="T6" fmla="*/ 0 w 10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6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166"/>
                    </a:lnTo>
                    <a:lnTo>
                      <a:pt x="0" y="1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4" name="Freeform 317"/>
              <p:cNvSpPr>
                <a:spLocks/>
              </p:cNvSpPr>
              <p:nvPr/>
            </p:nvSpPr>
            <p:spPr bwMode="auto">
              <a:xfrm>
                <a:off x="10578259" y="3663258"/>
                <a:ext cx="174863" cy="366045"/>
              </a:xfrm>
              <a:custGeom>
                <a:avLst/>
                <a:gdLst>
                  <a:gd name="T0" fmla="*/ 0 w 120"/>
                  <a:gd name="T1" fmla="*/ 0 h 258"/>
                  <a:gd name="T2" fmla="*/ 120 w 120"/>
                  <a:gd name="T3" fmla="*/ 0 h 258"/>
                  <a:gd name="T4" fmla="*/ 120 w 120"/>
                  <a:gd name="T5" fmla="*/ 258 h 258"/>
                  <a:gd name="T6" fmla="*/ 0 w 12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58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58"/>
                    </a:lnTo>
                    <a:lnTo>
                      <a:pt x="0" y="25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5" name="Freeform 318"/>
              <p:cNvSpPr>
                <a:spLocks/>
              </p:cNvSpPr>
              <p:nvPr/>
            </p:nvSpPr>
            <p:spPr bwMode="auto">
              <a:xfrm>
                <a:off x="10651118" y="1380441"/>
                <a:ext cx="126776" cy="767561"/>
              </a:xfrm>
              <a:custGeom>
                <a:avLst/>
                <a:gdLst>
                  <a:gd name="T0" fmla="*/ 0 w 87"/>
                  <a:gd name="T1" fmla="*/ 0 h 541"/>
                  <a:gd name="T2" fmla="*/ 87 w 87"/>
                  <a:gd name="T3" fmla="*/ 0 h 541"/>
                  <a:gd name="T4" fmla="*/ 87 w 87"/>
                  <a:gd name="T5" fmla="*/ 541 h 541"/>
                  <a:gd name="T6" fmla="*/ 41 w 87"/>
                  <a:gd name="T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541">
                    <a:moveTo>
                      <a:pt x="0" y="0"/>
                    </a:moveTo>
                    <a:lnTo>
                      <a:pt x="87" y="0"/>
                    </a:lnTo>
                    <a:lnTo>
                      <a:pt x="87" y="541"/>
                    </a:lnTo>
                    <a:lnTo>
                      <a:pt x="41" y="5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6" name="Freeform 319"/>
              <p:cNvSpPr>
                <a:spLocks/>
              </p:cNvSpPr>
              <p:nvPr/>
            </p:nvSpPr>
            <p:spPr bwMode="auto">
              <a:xfrm>
                <a:off x="10735636" y="3846281"/>
                <a:ext cx="67031" cy="500830"/>
              </a:xfrm>
              <a:custGeom>
                <a:avLst/>
                <a:gdLst>
                  <a:gd name="T0" fmla="*/ 12 w 46"/>
                  <a:gd name="T1" fmla="*/ 0 h 353"/>
                  <a:gd name="T2" fmla="*/ 46 w 46"/>
                  <a:gd name="T3" fmla="*/ 0 h 353"/>
                  <a:gd name="T4" fmla="*/ 46 w 46"/>
                  <a:gd name="T5" fmla="*/ 353 h 353"/>
                  <a:gd name="T6" fmla="*/ 0 w 46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53">
                    <a:moveTo>
                      <a:pt x="12" y="0"/>
                    </a:moveTo>
                    <a:lnTo>
                      <a:pt x="46" y="0"/>
                    </a:lnTo>
                    <a:lnTo>
                      <a:pt x="46" y="353"/>
                    </a:lnTo>
                    <a:lnTo>
                      <a:pt x="0" y="3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7" name="Freeform 320"/>
              <p:cNvSpPr>
                <a:spLocks/>
              </p:cNvSpPr>
              <p:nvPr/>
            </p:nvSpPr>
            <p:spPr bwMode="auto">
              <a:xfrm>
                <a:off x="10578259" y="2336699"/>
                <a:ext cx="253552" cy="293688"/>
              </a:xfrm>
              <a:custGeom>
                <a:avLst/>
                <a:gdLst>
                  <a:gd name="T0" fmla="*/ 70 w 174"/>
                  <a:gd name="T1" fmla="*/ 0 h 207"/>
                  <a:gd name="T2" fmla="*/ 174 w 174"/>
                  <a:gd name="T3" fmla="*/ 0 h 207"/>
                  <a:gd name="T4" fmla="*/ 174 w 174"/>
                  <a:gd name="T5" fmla="*/ 207 h 207"/>
                  <a:gd name="T6" fmla="*/ 0 w 17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207">
                    <a:moveTo>
                      <a:pt x="70" y="0"/>
                    </a:moveTo>
                    <a:lnTo>
                      <a:pt x="174" y="0"/>
                    </a:lnTo>
                    <a:lnTo>
                      <a:pt x="174" y="207"/>
                    </a:lnTo>
                    <a:lnTo>
                      <a:pt x="0" y="20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8" name="Freeform 321"/>
              <p:cNvSpPr>
                <a:spLocks/>
              </p:cNvSpPr>
              <p:nvPr/>
            </p:nvSpPr>
            <p:spPr bwMode="auto">
              <a:xfrm>
                <a:off x="10578259" y="2230290"/>
                <a:ext cx="284153" cy="35470"/>
              </a:xfrm>
              <a:custGeom>
                <a:avLst/>
                <a:gdLst>
                  <a:gd name="T0" fmla="*/ 0 w 195"/>
                  <a:gd name="T1" fmla="*/ 0 h 25"/>
                  <a:gd name="T2" fmla="*/ 195 w 195"/>
                  <a:gd name="T3" fmla="*/ 0 h 25"/>
                  <a:gd name="T4" fmla="*/ 195 w 195"/>
                  <a:gd name="T5" fmla="*/ 25 h 25"/>
                  <a:gd name="T6" fmla="*/ 0 w 195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25">
                    <a:moveTo>
                      <a:pt x="0" y="0"/>
                    </a:moveTo>
                    <a:lnTo>
                      <a:pt x="195" y="0"/>
                    </a:lnTo>
                    <a:lnTo>
                      <a:pt x="195" y="25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9" name="Freeform 322"/>
              <p:cNvSpPr>
                <a:spLocks/>
              </p:cNvSpPr>
              <p:nvPr/>
            </p:nvSpPr>
            <p:spPr bwMode="auto">
              <a:xfrm>
                <a:off x="10668605" y="3274512"/>
                <a:ext cx="230237" cy="825730"/>
              </a:xfrm>
              <a:custGeom>
                <a:avLst/>
                <a:gdLst>
                  <a:gd name="T0" fmla="*/ 0 w 158"/>
                  <a:gd name="T1" fmla="*/ 0 h 582"/>
                  <a:gd name="T2" fmla="*/ 158 w 158"/>
                  <a:gd name="T3" fmla="*/ 0 h 582"/>
                  <a:gd name="T4" fmla="*/ 158 w 158"/>
                  <a:gd name="T5" fmla="*/ 582 h 582"/>
                  <a:gd name="T6" fmla="*/ 92 w 158"/>
                  <a:gd name="T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82">
                    <a:moveTo>
                      <a:pt x="0" y="0"/>
                    </a:moveTo>
                    <a:lnTo>
                      <a:pt x="158" y="0"/>
                    </a:lnTo>
                    <a:lnTo>
                      <a:pt x="158" y="582"/>
                    </a:lnTo>
                    <a:lnTo>
                      <a:pt x="92" y="58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0" name="Freeform 323"/>
              <p:cNvSpPr>
                <a:spLocks/>
              </p:cNvSpPr>
              <p:nvPr/>
            </p:nvSpPr>
            <p:spPr bwMode="auto">
              <a:xfrm>
                <a:off x="10777895" y="1763512"/>
                <a:ext cx="199635" cy="483804"/>
              </a:xfrm>
              <a:custGeom>
                <a:avLst/>
                <a:gdLst>
                  <a:gd name="T0" fmla="*/ 0 w 137"/>
                  <a:gd name="T1" fmla="*/ 0 h 341"/>
                  <a:gd name="T2" fmla="*/ 137 w 137"/>
                  <a:gd name="T3" fmla="*/ 0 h 341"/>
                  <a:gd name="T4" fmla="*/ 137 w 137"/>
                  <a:gd name="T5" fmla="*/ 341 h 341"/>
                  <a:gd name="T6" fmla="*/ 58 w 137"/>
                  <a:gd name="T7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34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341"/>
                    </a:lnTo>
                    <a:lnTo>
                      <a:pt x="58" y="3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1" name="Freeform 324"/>
              <p:cNvSpPr>
                <a:spLocks/>
              </p:cNvSpPr>
              <p:nvPr/>
            </p:nvSpPr>
            <p:spPr bwMode="auto">
              <a:xfrm>
                <a:off x="10693378" y="2931168"/>
                <a:ext cx="375956" cy="756210"/>
              </a:xfrm>
              <a:custGeom>
                <a:avLst/>
                <a:gdLst>
                  <a:gd name="T0" fmla="*/ 0 w 258"/>
                  <a:gd name="T1" fmla="*/ 0 h 533"/>
                  <a:gd name="T2" fmla="*/ 258 w 258"/>
                  <a:gd name="T3" fmla="*/ 0 h 533"/>
                  <a:gd name="T4" fmla="*/ 258 w 258"/>
                  <a:gd name="T5" fmla="*/ 533 h 533"/>
                  <a:gd name="T6" fmla="*/ 141 w 258"/>
                  <a:gd name="T7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533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33"/>
                    </a:lnTo>
                    <a:lnTo>
                      <a:pt x="141" y="5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2" name="Freeform 325"/>
              <p:cNvSpPr>
                <a:spLocks/>
              </p:cNvSpPr>
              <p:nvPr/>
            </p:nvSpPr>
            <p:spPr bwMode="auto">
              <a:xfrm>
                <a:off x="10831811" y="2006123"/>
                <a:ext cx="697996" cy="478129"/>
              </a:xfrm>
              <a:custGeom>
                <a:avLst/>
                <a:gdLst>
                  <a:gd name="T0" fmla="*/ 100 w 479"/>
                  <a:gd name="T1" fmla="*/ 0 h 337"/>
                  <a:gd name="T2" fmla="*/ 479 w 479"/>
                  <a:gd name="T3" fmla="*/ 0 h 337"/>
                  <a:gd name="T4" fmla="*/ 479 w 479"/>
                  <a:gd name="T5" fmla="*/ 337 h 337"/>
                  <a:gd name="T6" fmla="*/ 0 w 479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337">
                    <a:moveTo>
                      <a:pt x="100" y="0"/>
                    </a:moveTo>
                    <a:lnTo>
                      <a:pt x="479" y="0"/>
                    </a:lnTo>
                    <a:lnTo>
                      <a:pt x="479" y="337"/>
                    </a:lnTo>
                    <a:lnTo>
                      <a:pt x="0" y="3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3" name="Freeform 326"/>
              <p:cNvSpPr>
                <a:spLocks/>
              </p:cNvSpPr>
              <p:nvPr/>
            </p:nvSpPr>
            <p:spPr bwMode="auto">
              <a:xfrm>
                <a:off x="11069334" y="2241640"/>
                <a:ext cx="762113" cy="1068342"/>
              </a:xfrm>
              <a:custGeom>
                <a:avLst/>
                <a:gdLst>
                  <a:gd name="T0" fmla="*/ 316 w 523"/>
                  <a:gd name="T1" fmla="*/ 0 h 753"/>
                  <a:gd name="T2" fmla="*/ 523 w 523"/>
                  <a:gd name="T3" fmla="*/ 0 h 753"/>
                  <a:gd name="T4" fmla="*/ 523 w 523"/>
                  <a:gd name="T5" fmla="*/ 753 h 753"/>
                  <a:gd name="T6" fmla="*/ 0 w 523"/>
                  <a:gd name="T7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753">
                    <a:moveTo>
                      <a:pt x="316" y="0"/>
                    </a:moveTo>
                    <a:lnTo>
                      <a:pt x="523" y="0"/>
                    </a:lnTo>
                    <a:lnTo>
                      <a:pt x="523" y="753"/>
                    </a:lnTo>
                    <a:lnTo>
                      <a:pt x="0" y="7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4" name="Line 327"/>
              <p:cNvSpPr>
                <a:spLocks noChangeShapeType="1"/>
              </p:cNvSpPr>
              <p:nvPr/>
            </p:nvSpPr>
            <p:spPr bwMode="auto">
              <a:xfrm>
                <a:off x="11831447" y="2772264"/>
                <a:ext cx="103460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5" name="Rectangle 398"/>
              <p:cNvSpPr>
                <a:spLocks noChangeArrowheads="1"/>
              </p:cNvSpPr>
              <p:nvPr/>
            </p:nvSpPr>
            <p:spPr bwMode="auto">
              <a:xfrm>
                <a:off x="10808496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6" name="Rectangle 399"/>
              <p:cNvSpPr>
                <a:spLocks noChangeArrowheads="1"/>
              </p:cNvSpPr>
              <p:nvPr/>
            </p:nvSpPr>
            <p:spPr bwMode="auto">
              <a:xfrm>
                <a:off x="11080992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400"/>
              <p:cNvSpPr>
                <a:spLocks noChangeArrowheads="1"/>
              </p:cNvSpPr>
              <p:nvPr/>
            </p:nvSpPr>
            <p:spPr bwMode="auto">
              <a:xfrm>
                <a:off x="11353487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401"/>
              <p:cNvSpPr>
                <a:spLocks noChangeArrowheads="1"/>
              </p:cNvSpPr>
              <p:nvPr/>
            </p:nvSpPr>
            <p:spPr bwMode="auto">
              <a:xfrm>
                <a:off x="11625983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402"/>
              <p:cNvSpPr>
                <a:spLocks noChangeArrowheads="1"/>
              </p:cNvSpPr>
              <p:nvPr/>
            </p:nvSpPr>
            <p:spPr bwMode="auto">
              <a:xfrm>
                <a:off x="11880992" y="4548577"/>
                <a:ext cx="107832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403"/>
              <p:cNvSpPr>
                <a:spLocks noChangeArrowheads="1"/>
              </p:cNvSpPr>
              <p:nvPr/>
            </p:nvSpPr>
            <p:spPr bwMode="auto">
              <a:xfrm>
                <a:off x="10814324" y="4653567"/>
                <a:ext cx="883061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sum of squares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404"/>
              <p:cNvSpPr>
                <a:spLocks noChangeArrowheads="1"/>
              </p:cNvSpPr>
              <p:nvPr/>
            </p:nvSpPr>
            <p:spPr bwMode="auto">
              <a:xfrm>
                <a:off x="11062048" y="1003046"/>
                <a:ext cx="387614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CONISS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408"/>
            <p:cNvSpPr>
              <a:spLocks noChangeArrowheads="1"/>
            </p:cNvSpPr>
            <p:nvPr/>
          </p:nvSpPr>
          <p:spPr bwMode="auto">
            <a:xfrm>
              <a:off x="815604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409"/>
            <p:cNvSpPr>
              <a:spLocks noChangeArrowheads="1"/>
            </p:cNvSpPr>
            <p:nvPr/>
          </p:nvSpPr>
          <p:spPr bwMode="auto">
            <a:xfrm>
              <a:off x="9085189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1874" r="80446" b="18233"/>
            <a:stretch/>
          </p:blipFill>
          <p:spPr bwMode="auto">
            <a:xfrm>
              <a:off x="43857" y="809823"/>
              <a:ext cx="896766" cy="376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" name="Line 287"/>
            <p:cNvSpPr>
              <a:spLocks noChangeShapeType="1"/>
            </p:cNvSpPr>
            <p:nvPr/>
          </p:nvSpPr>
          <p:spPr bwMode="auto">
            <a:xfrm flipV="1">
              <a:off x="7884368" y="1060907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CaixaDeTexto 384"/>
            <p:cNvSpPr txBox="1"/>
            <p:nvPr/>
          </p:nvSpPr>
          <p:spPr>
            <a:xfrm>
              <a:off x="7621736" y="1568204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III</a:t>
              </a:r>
              <a:endParaRPr lang="pt-BR" sz="1200" dirty="0"/>
            </a:p>
          </p:txBody>
        </p:sp>
        <p:sp>
          <p:nvSpPr>
            <p:cNvPr id="426" name="CaixaDeTexto 425"/>
            <p:cNvSpPr txBox="1"/>
            <p:nvPr/>
          </p:nvSpPr>
          <p:spPr>
            <a:xfrm>
              <a:off x="7640786" y="235991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</a:t>
              </a:r>
              <a:endParaRPr lang="pt-BR" sz="1200" dirty="0"/>
            </a:p>
          </p:txBody>
        </p:sp>
        <p:sp>
          <p:nvSpPr>
            <p:cNvPr id="427" name="CaixaDeTexto 426"/>
            <p:cNvSpPr txBox="1"/>
            <p:nvPr/>
          </p:nvSpPr>
          <p:spPr>
            <a:xfrm>
              <a:off x="7624544" y="300798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 smtClean="0"/>
                <a:t>Ib</a:t>
              </a:r>
              <a:endParaRPr lang="pt-BR" sz="1200" dirty="0"/>
            </a:p>
          </p:txBody>
        </p:sp>
        <p:sp>
          <p:nvSpPr>
            <p:cNvPr id="428" name="CaixaDeTexto 427"/>
            <p:cNvSpPr txBox="1"/>
            <p:nvPr/>
          </p:nvSpPr>
          <p:spPr>
            <a:xfrm>
              <a:off x="7621736" y="3944089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Ia</a:t>
              </a:r>
              <a:endParaRPr lang="pt-BR" sz="1200" dirty="0"/>
            </a:p>
          </p:txBody>
        </p:sp>
        <p:sp>
          <p:nvSpPr>
            <p:cNvPr id="429" name="Rectangle 397"/>
            <p:cNvSpPr>
              <a:spLocks noChangeArrowheads="1"/>
            </p:cNvSpPr>
            <p:nvPr/>
          </p:nvSpPr>
          <p:spPr bwMode="auto">
            <a:xfrm rot="18900000">
              <a:off x="7602852" y="598770"/>
              <a:ext cx="8928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Zonas polínicas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374"/>
            <p:cNvSpPr>
              <a:spLocks noChangeArrowheads="1"/>
            </p:cNvSpPr>
            <p:nvPr/>
          </p:nvSpPr>
          <p:spPr bwMode="auto">
            <a:xfrm rot="2885526">
              <a:off x="1698449" y="4635490"/>
              <a:ext cx="2404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CaixaDeTexto 388"/>
          <p:cNvSpPr txBox="1"/>
          <p:nvPr/>
        </p:nvSpPr>
        <p:spPr>
          <a:xfrm>
            <a:off x="179512" y="107340"/>
            <a:ext cx="56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Diagrama polínico testemunho MAC-C (Lagoa do Macuco)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3858" y="2760468"/>
            <a:ext cx="7749386" cy="1772774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4797152"/>
            <a:ext cx="8806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Zona polínica I (7700-4400 anos cal AP):</a:t>
            </a:r>
          </a:p>
          <a:p>
            <a:pPr marL="285750" indent="-285750">
              <a:buFontTx/>
              <a:buChar char="-"/>
            </a:pPr>
            <a:r>
              <a:rPr lang="pt-BR" dirty="0"/>
              <a:t>E</a:t>
            </a:r>
            <a:r>
              <a:rPr lang="pt-BR" dirty="0" smtClean="0"/>
              <a:t>studos com </a:t>
            </a:r>
            <a:r>
              <a:rPr lang="el-GR" dirty="0" smtClean="0"/>
              <a:t>δ</a:t>
            </a:r>
            <a:r>
              <a:rPr lang="pt-BR" baseline="30000" dirty="0" smtClean="0"/>
              <a:t>18</a:t>
            </a:r>
            <a:r>
              <a:rPr lang="pt-BR" dirty="0" smtClean="0"/>
              <a:t>O em espeleotemas (Cruz et al., 2005 e 2006b) sugerem intensificação das monções a partir de 7000 anos AP, como resposta ao aumento da insolação de verão no hemisfério sul.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Portanto, durante o intervalo entre 7000-4400 anos cal AP, a precipitação frontal originada das frentes frias, e as chuvas de verão propiciadas pelas monções, podem ter levado a taxas relativamente altas de precipitação durante o ano todo.</a:t>
            </a:r>
          </a:p>
        </p:txBody>
      </p:sp>
    </p:spTree>
    <p:extLst>
      <p:ext uri="{BB962C8B-B14F-4D97-AF65-F5344CB8AC3E}">
        <p14:creationId xmlns:p14="http://schemas.microsoft.com/office/powerpoint/2010/main" val="15948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upo 387"/>
          <p:cNvGrpSpPr/>
          <p:nvPr/>
        </p:nvGrpSpPr>
        <p:grpSpPr>
          <a:xfrm>
            <a:off x="43857" y="332656"/>
            <a:ext cx="9143558" cy="4527031"/>
            <a:chOff x="43857" y="224135"/>
            <a:chExt cx="9251076" cy="4608524"/>
          </a:xfrm>
        </p:grpSpPr>
        <p:sp>
          <p:nvSpPr>
            <p:cNvPr id="2194" name="Line 6"/>
            <p:cNvSpPr>
              <a:spLocks noChangeShapeType="1"/>
            </p:cNvSpPr>
            <p:nvPr/>
          </p:nvSpPr>
          <p:spPr bwMode="auto">
            <a:xfrm>
              <a:off x="1214876" y="2277110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5" name="Line 7"/>
            <p:cNvSpPr>
              <a:spLocks noChangeShapeType="1"/>
            </p:cNvSpPr>
            <p:nvPr/>
          </p:nvSpPr>
          <p:spPr bwMode="auto">
            <a:xfrm flipV="1">
              <a:off x="1214876" y="2692500"/>
              <a:ext cx="6669492" cy="315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6" name="Line 8"/>
            <p:cNvSpPr>
              <a:spLocks noChangeShapeType="1"/>
            </p:cNvSpPr>
            <p:nvPr/>
          </p:nvSpPr>
          <p:spPr bwMode="auto">
            <a:xfrm>
              <a:off x="1214876" y="3597995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7" name="Line 9"/>
            <p:cNvSpPr>
              <a:spLocks noChangeShapeType="1"/>
            </p:cNvSpPr>
            <p:nvPr/>
          </p:nvSpPr>
          <p:spPr bwMode="auto">
            <a:xfrm>
              <a:off x="1149302" y="1180394"/>
              <a:ext cx="0" cy="33327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8" name="Line 10"/>
            <p:cNvSpPr>
              <a:spLocks noChangeShapeType="1"/>
            </p:cNvSpPr>
            <p:nvPr/>
          </p:nvSpPr>
          <p:spPr bwMode="auto">
            <a:xfrm flipH="1">
              <a:off x="1112872" y="118039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9" name="Line 11"/>
            <p:cNvSpPr>
              <a:spLocks noChangeShapeType="1"/>
            </p:cNvSpPr>
            <p:nvPr/>
          </p:nvSpPr>
          <p:spPr bwMode="auto">
            <a:xfrm flipH="1">
              <a:off x="1112872" y="126268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0" name="Line 12"/>
            <p:cNvSpPr>
              <a:spLocks noChangeShapeType="1"/>
            </p:cNvSpPr>
            <p:nvPr/>
          </p:nvSpPr>
          <p:spPr bwMode="auto">
            <a:xfrm flipH="1">
              <a:off x="1112872" y="134497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1" name="Line 13"/>
            <p:cNvSpPr>
              <a:spLocks noChangeShapeType="1"/>
            </p:cNvSpPr>
            <p:nvPr/>
          </p:nvSpPr>
          <p:spPr bwMode="auto">
            <a:xfrm flipH="1">
              <a:off x="1112872" y="142726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2" name="Line 14"/>
            <p:cNvSpPr>
              <a:spLocks noChangeShapeType="1"/>
            </p:cNvSpPr>
            <p:nvPr/>
          </p:nvSpPr>
          <p:spPr bwMode="auto">
            <a:xfrm flipH="1">
              <a:off x="1112872" y="151096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3" name="Line 15"/>
            <p:cNvSpPr>
              <a:spLocks noChangeShapeType="1"/>
            </p:cNvSpPr>
            <p:nvPr/>
          </p:nvSpPr>
          <p:spPr bwMode="auto">
            <a:xfrm flipH="1">
              <a:off x="1112872" y="159325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4" name="Line 16"/>
            <p:cNvSpPr>
              <a:spLocks noChangeShapeType="1"/>
            </p:cNvSpPr>
            <p:nvPr/>
          </p:nvSpPr>
          <p:spPr bwMode="auto">
            <a:xfrm flipH="1">
              <a:off x="1112872" y="167554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5" name="Line 17"/>
            <p:cNvSpPr>
              <a:spLocks noChangeShapeType="1"/>
            </p:cNvSpPr>
            <p:nvPr/>
          </p:nvSpPr>
          <p:spPr bwMode="auto">
            <a:xfrm flipH="1">
              <a:off x="1112872" y="176351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6" name="Line 18"/>
            <p:cNvSpPr>
              <a:spLocks noChangeShapeType="1"/>
            </p:cNvSpPr>
            <p:nvPr/>
          </p:nvSpPr>
          <p:spPr bwMode="auto">
            <a:xfrm flipH="1">
              <a:off x="1112872" y="184580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7" name="Line 19"/>
            <p:cNvSpPr>
              <a:spLocks noChangeShapeType="1"/>
            </p:cNvSpPr>
            <p:nvPr/>
          </p:nvSpPr>
          <p:spPr bwMode="auto">
            <a:xfrm flipH="1">
              <a:off x="1112872" y="192951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8" name="Line 20"/>
            <p:cNvSpPr>
              <a:spLocks noChangeShapeType="1"/>
            </p:cNvSpPr>
            <p:nvPr/>
          </p:nvSpPr>
          <p:spPr bwMode="auto">
            <a:xfrm flipH="1">
              <a:off x="1112872" y="201179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9" name="Line 21"/>
            <p:cNvSpPr>
              <a:spLocks noChangeShapeType="1"/>
            </p:cNvSpPr>
            <p:nvPr/>
          </p:nvSpPr>
          <p:spPr bwMode="auto">
            <a:xfrm flipH="1">
              <a:off x="1112872" y="209408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0" name="Line 22"/>
            <p:cNvSpPr>
              <a:spLocks noChangeShapeType="1"/>
            </p:cNvSpPr>
            <p:nvPr/>
          </p:nvSpPr>
          <p:spPr bwMode="auto">
            <a:xfrm flipH="1">
              <a:off x="1112872" y="217637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1" name="Line 23"/>
            <p:cNvSpPr>
              <a:spLocks noChangeShapeType="1"/>
            </p:cNvSpPr>
            <p:nvPr/>
          </p:nvSpPr>
          <p:spPr bwMode="auto">
            <a:xfrm flipH="1">
              <a:off x="1112872" y="226576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2" name="Line 24"/>
            <p:cNvSpPr>
              <a:spLocks noChangeShapeType="1"/>
            </p:cNvSpPr>
            <p:nvPr/>
          </p:nvSpPr>
          <p:spPr bwMode="auto">
            <a:xfrm flipH="1">
              <a:off x="1112872" y="234804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3" name="Line 25"/>
            <p:cNvSpPr>
              <a:spLocks noChangeShapeType="1"/>
            </p:cNvSpPr>
            <p:nvPr/>
          </p:nvSpPr>
          <p:spPr bwMode="auto">
            <a:xfrm flipH="1">
              <a:off x="1112872" y="243033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4" name="Line 26"/>
            <p:cNvSpPr>
              <a:spLocks noChangeShapeType="1"/>
            </p:cNvSpPr>
            <p:nvPr/>
          </p:nvSpPr>
          <p:spPr bwMode="auto">
            <a:xfrm flipH="1">
              <a:off x="1112872" y="251262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5" name="Line 27"/>
            <p:cNvSpPr>
              <a:spLocks noChangeShapeType="1"/>
            </p:cNvSpPr>
            <p:nvPr/>
          </p:nvSpPr>
          <p:spPr bwMode="auto">
            <a:xfrm flipH="1">
              <a:off x="1112872" y="25949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6" name="Line 28"/>
            <p:cNvSpPr>
              <a:spLocks noChangeShapeType="1"/>
            </p:cNvSpPr>
            <p:nvPr/>
          </p:nvSpPr>
          <p:spPr bwMode="auto">
            <a:xfrm flipH="1">
              <a:off x="1112872" y="267862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7" name="Line 29"/>
            <p:cNvSpPr>
              <a:spLocks noChangeShapeType="1"/>
            </p:cNvSpPr>
            <p:nvPr/>
          </p:nvSpPr>
          <p:spPr bwMode="auto">
            <a:xfrm flipH="1">
              <a:off x="1112872" y="276091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8" name="Line 30"/>
            <p:cNvSpPr>
              <a:spLocks noChangeShapeType="1"/>
            </p:cNvSpPr>
            <p:nvPr/>
          </p:nvSpPr>
          <p:spPr bwMode="auto">
            <a:xfrm flipH="1">
              <a:off x="1112872" y="284887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9" name="Line 31"/>
            <p:cNvSpPr>
              <a:spLocks noChangeShapeType="1"/>
            </p:cNvSpPr>
            <p:nvPr/>
          </p:nvSpPr>
          <p:spPr bwMode="auto">
            <a:xfrm flipH="1">
              <a:off x="1112872" y="293116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0" name="Line 32"/>
            <p:cNvSpPr>
              <a:spLocks noChangeShapeType="1"/>
            </p:cNvSpPr>
            <p:nvPr/>
          </p:nvSpPr>
          <p:spPr bwMode="auto">
            <a:xfrm flipH="1">
              <a:off x="1112872" y="301487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1" name="Line 33"/>
            <p:cNvSpPr>
              <a:spLocks noChangeShapeType="1"/>
            </p:cNvSpPr>
            <p:nvPr/>
          </p:nvSpPr>
          <p:spPr bwMode="auto">
            <a:xfrm flipH="1">
              <a:off x="1112872" y="309716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2" name="Line 34"/>
            <p:cNvSpPr>
              <a:spLocks noChangeShapeType="1"/>
            </p:cNvSpPr>
            <p:nvPr/>
          </p:nvSpPr>
          <p:spPr bwMode="auto">
            <a:xfrm flipH="1">
              <a:off x="1112872" y="317945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3" name="Line 35"/>
            <p:cNvSpPr>
              <a:spLocks noChangeShapeType="1"/>
            </p:cNvSpPr>
            <p:nvPr/>
          </p:nvSpPr>
          <p:spPr bwMode="auto">
            <a:xfrm flipH="1">
              <a:off x="1112872" y="326174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" name="Line 36"/>
            <p:cNvSpPr>
              <a:spLocks noChangeShapeType="1"/>
            </p:cNvSpPr>
            <p:nvPr/>
          </p:nvSpPr>
          <p:spPr bwMode="auto">
            <a:xfrm flipH="1">
              <a:off x="1112872" y="334545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5" name="Line 37"/>
            <p:cNvSpPr>
              <a:spLocks noChangeShapeType="1"/>
            </p:cNvSpPr>
            <p:nvPr/>
          </p:nvSpPr>
          <p:spPr bwMode="auto">
            <a:xfrm flipH="1">
              <a:off x="1112872" y="34334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6" name="Line 38"/>
            <p:cNvSpPr>
              <a:spLocks noChangeShapeType="1"/>
            </p:cNvSpPr>
            <p:nvPr/>
          </p:nvSpPr>
          <p:spPr bwMode="auto">
            <a:xfrm flipH="1">
              <a:off x="1112872" y="351570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7" name="Line 39"/>
            <p:cNvSpPr>
              <a:spLocks noChangeShapeType="1"/>
            </p:cNvSpPr>
            <p:nvPr/>
          </p:nvSpPr>
          <p:spPr bwMode="auto">
            <a:xfrm flipH="1">
              <a:off x="1112872" y="359799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8" name="Line 40"/>
            <p:cNvSpPr>
              <a:spLocks noChangeShapeType="1"/>
            </p:cNvSpPr>
            <p:nvPr/>
          </p:nvSpPr>
          <p:spPr bwMode="auto">
            <a:xfrm flipH="1">
              <a:off x="1112872" y="368028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9" name="Line 41"/>
            <p:cNvSpPr>
              <a:spLocks noChangeShapeType="1"/>
            </p:cNvSpPr>
            <p:nvPr/>
          </p:nvSpPr>
          <p:spPr bwMode="auto">
            <a:xfrm flipH="1">
              <a:off x="1112872" y="376399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0" name="Line 42"/>
            <p:cNvSpPr>
              <a:spLocks noChangeShapeType="1"/>
            </p:cNvSpPr>
            <p:nvPr/>
          </p:nvSpPr>
          <p:spPr bwMode="auto">
            <a:xfrm flipH="1">
              <a:off x="1112872" y="384628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1" name="Line 43"/>
            <p:cNvSpPr>
              <a:spLocks noChangeShapeType="1"/>
            </p:cNvSpPr>
            <p:nvPr/>
          </p:nvSpPr>
          <p:spPr bwMode="auto">
            <a:xfrm flipH="1">
              <a:off x="1112872" y="392857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2" name="Line 44"/>
            <p:cNvSpPr>
              <a:spLocks noChangeShapeType="1"/>
            </p:cNvSpPr>
            <p:nvPr/>
          </p:nvSpPr>
          <p:spPr bwMode="auto">
            <a:xfrm flipH="1">
              <a:off x="1112872" y="401653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3" name="Line 45"/>
            <p:cNvSpPr>
              <a:spLocks noChangeShapeType="1"/>
            </p:cNvSpPr>
            <p:nvPr/>
          </p:nvSpPr>
          <p:spPr bwMode="auto">
            <a:xfrm flipH="1">
              <a:off x="1112872" y="410024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4" name="Line 46"/>
            <p:cNvSpPr>
              <a:spLocks noChangeShapeType="1"/>
            </p:cNvSpPr>
            <p:nvPr/>
          </p:nvSpPr>
          <p:spPr bwMode="auto">
            <a:xfrm flipH="1">
              <a:off x="1112872" y="418253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5" name="Line 47"/>
            <p:cNvSpPr>
              <a:spLocks noChangeShapeType="1"/>
            </p:cNvSpPr>
            <p:nvPr/>
          </p:nvSpPr>
          <p:spPr bwMode="auto">
            <a:xfrm flipH="1">
              <a:off x="1112872" y="426482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6" name="Line 48"/>
            <p:cNvSpPr>
              <a:spLocks noChangeShapeType="1"/>
            </p:cNvSpPr>
            <p:nvPr/>
          </p:nvSpPr>
          <p:spPr bwMode="auto">
            <a:xfrm flipH="1">
              <a:off x="1112872" y="434711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7" name="Line 49"/>
            <p:cNvSpPr>
              <a:spLocks noChangeShapeType="1"/>
            </p:cNvSpPr>
            <p:nvPr/>
          </p:nvSpPr>
          <p:spPr bwMode="auto">
            <a:xfrm flipH="1">
              <a:off x="1112872" y="442940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8" name="Line 50"/>
            <p:cNvSpPr>
              <a:spLocks noChangeShapeType="1"/>
            </p:cNvSpPr>
            <p:nvPr/>
          </p:nvSpPr>
          <p:spPr bwMode="auto">
            <a:xfrm flipH="1">
              <a:off x="1112872" y="451310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9" name="Line 51"/>
            <p:cNvSpPr>
              <a:spLocks noChangeShapeType="1"/>
            </p:cNvSpPr>
            <p:nvPr/>
          </p:nvSpPr>
          <p:spPr bwMode="auto">
            <a:xfrm>
              <a:off x="1214876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0" name="Line 52"/>
            <p:cNvSpPr>
              <a:spLocks noChangeShapeType="1"/>
            </p:cNvSpPr>
            <p:nvPr/>
          </p:nvSpPr>
          <p:spPr bwMode="auto">
            <a:xfrm>
              <a:off x="1214876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1" name="Line 53"/>
            <p:cNvSpPr>
              <a:spLocks noChangeShapeType="1"/>
            </p:cNvSpPr>
            <p:nvPr/>
          </p:nvSpPr>
          <p:spPr bwMode="auto">
            <a:xfrm>
              <a:off x="128190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2" name="Line 54"/>
            <p:cNvSpPr>
              <a:spLocks noChangeShapeType="1"/>
            </p:cNvSpPr>
            <p:nvPr/>
          </p:nvSpPr>
          <p:spPr bwMode="auto">
            <a:xfrm>
              <a:off x="128190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3" name="Line 55"/>
            <p:cNvSpPr>
              <a:spLocks noChangeShapeType="1"/>
            </p:cNvSpPr>
            <p:nvPr/>
          </p:nvSpPr>
          <p:spPr bwMode="auto">
            <a:xfrm>
              <a:off x="13489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4" name="Line 56"/>
            <p:cNvSpPr>
              <a:spLocks noChangeShapeType="1"/>
            </p:cNvSpPr>
            <p:nvPr/>
          </p:nvSpPr>
          <p:spPr bwMode="auto">
            <a:xfrm>
              <a:off x="134893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5" name="Line 57"/>
            <p:cNvSpPr>
              <a:spLocks noChangeShapeType="1"/>
            </p:cNvSpPr>
            <p:nvPr/>
          </p:nvSpPr>
          <p:spPr bwMode="auto">
            <a:xfrm>
              <a:off x="141596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6" name="Line 58"/>
            <p:cNvSpPr>
              <a:spLocks noChangeShapeType="1"/>
            </p:cNvSpPr>
            <p:nvPr/>
          </p:nvSpPr>
          <p:spPr bwMode="auto">
            <a:xfrm>
              <a:off x="141596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7" name="Line 59"/>
            <p:cNvSpPr>
              <a:spLocks noChangeShapeType="1"/>
            </p:cNvSpPr>
            <p:nvPr/>
          </p:nvSpPr>
          <p:spPr bwMode="auto">
            <a:xfrm>
              <a:off x="148737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8" name="Line 60"/>
            <p:cNvSpPr>
              <a:spLocks noChangeShapeType="1"/>
            </p:cNvSpPr>
            <p:nvPr/>
          </p:nvSpPr>
          <p:spPr bwMode="auto">
            <a:xfrm>
              <a:off x="148737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9" name="Line 61"/>
            <p:cNvSpPr>
              <a:spLocks noChangeShapeType="1"/>
            </p:cNvSpPr>
            <p:nvPr/>
          </p:nvSpPr>
          <p:spPr bwMode="auto">
            <a:xfrm>
              <a:off x="155440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0" name="Line 62"/>
            <p:cNvSpPr>
              <a:spLocks noChangeShapeType="1"/>
            </p:cNvSpPr>
            <p:nvPr/>
          </p:nvSpPr>
          <p:spPr bwMode="auto">
            <a:xfrm>
              <a:off x="155440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1" name="Line 63"/>
            <p:cNvSpPr>
              <a:spLocks noChangeShapeType="1"/>
            </p:cNvSpPr>
            <p:nvPr/>
          </p:nvSpPr>
          <p:spPr bwMode="auto">
            <a:xfrm>
              <a:off x="16214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2" name="Line 64"/>
            <p:cNvSpPr>
              <a:spLocks noChangeShapeType="1"/>
            </p:cNvSpPr>
            <p:nvPr/>
          </p:nvSpPr>
          <p:spPr bwMode="auto">
            <a:xfrm>
              <a:off x="16214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" name="Freeform 65"/>
            <p:cNvSpPr>
              <a:spLocks/>
            </p:cNvSpPr>
            <p:nvPr/>
          </p:nvSpPr>
          <p:spPr bwMode="auto">
            <a:xfrm>
              <a:off x="1214876" y="1161949"/>
              <a:ext cx="358470" cy="3302920"/>
            </a:xfrm>
            <a:custGeom>
              <a:avLst/>
              <a:gdLst>
                <a:gd name="T0" fmla="*/ 0 w 246"/>
                <a:gd name="T1" fmla="*/ 0 h 2328"/>
                <a:gd name="T2" fmla="*/ 246 w 246"/>
                <a:gd name="T3" fmla="*/ 0 h 2328"/>
                <a:gd name="T4" fmla="*/ 54 w 246"/>
                <a:gd name="T5" fmla="*/ 92 h 2328"/>
                <a:gd name="T6" fmla="*/ 34 w 246"/>
                <a:gd name="T7" fmla="*/ 187 h 2328"/>
                <a:gd name="T8" fmla="*/ 25 w 246"/>
                <a:gd name="T9" fmla="*/ 283 h 2328"/>
                <a:gd name="T10" fmla="*/ 9 w 246"/>
                <a:gd name="T11" fmla="*/ 374 h 2328"/>
                <a:gd name="T12" fmla="*/ 17 w 246"/>
                <a:gd name="T13" fmla="*/ 470 h 2328"/>
                <a:gd name="T14" fmla="*/ 17 w 246"/>
                <a:gd name="T15" fmla="*/ 566 h 2328"/>
                <a:gd name="T16" fmla="*/ 9 w 246"/>
                <a:gd name="T17" fmla="*/ 657 h 2328"/>
                <a:gd name="T18" fmla="*/ 42 w 246"/>
                <a:gd name="T19" fmla="*/ 728 h 2328"/>
                <a:gd name="T20" fmla="*/ 63 w 246"/>
                <a:gd name="T21" fmla="*/ 753 h 2328"/>
                <a:gd name="T22" fmla="*/ 46 w 246"/>
                <a:gd name="T23" fmla="*/ 778 h 2328"/>
                <a:gd name="T24" fmla="*/ 104 w 246"/>
                <a:gd name="T25" fmla="*/ 798 h 2328"/>
                <a:gd name="T26" fmla="*/ 59 w 246"/>
                <a:gd name="T27" fmla="*/ 823 h 2328"/>
                <a:gd name="T28" fmla="*/ 42 w 246"/>
                <a:gd name="T29" fmla="*/ 844 h 2328"/>
                <a:gd name="T30" fmla="*/ 38 w 246"/>
                <a:gd name="T31" fmla="*/ 869 h 2328"/>
                <a:gd name="T32" fmla="*/ 63 w 246"/>
                <a:gd name="T33" fmla="*/ 1035 h 2328"/>
                <a:gd name="T34" fmla="*/ 17 w 246"/>
                <a:gd name="T35" fmla="*/ 1127 h 2328"/>
                <a:gd name="T36" fmla="*/ 17 w 246"/>
                <a:gd name="T37" fmla="*/ 1223 h 2328"/>
                <a:gd name="T38" fmla="*/ 9 w 246"/>
                <a:gd name="T39" fmla="*/ 1318 h 2328"/>
                <a:gd name="T40" fmla="*/ 17 w 246"/>
                <a:gd name="T41" fmla="*/ 1410 h 2328"/>
                <a:gd name="T42" fmla="*/ 17 w 246"/>
                <a:gd name="T43" fmla="*/ 1505 h 2328"/>
                <a:gd name="T44" fmla="*/ 5 w 246"/>
                <a:gd name="T45" fmla="*/ 1622 h 2328"/>
                <a:gd name="T46" fmla="*/ 5 w 246"/>
                <a:gd name="T47" fmla="*/ 1763 h 2328"/>
                <a:gd name="T48" fmla="*/ 5 w 246"/>
                <a:gd name="T49" fmla="*/ 2021 h 2328"/>
                <a:gd name="T50" fmla="*/ 0 w 246"/>
                <a:gd name="T51" fmla="*/ 2162 h 2328"/>
                <a:gd name="T52" fmla="*/ 0 w 246"/>
                <a:gd name="T53" fmla="*/ 2328 h 2328"/>
                <a:gd name="T54" fmla="*/ 0 w 246"/>
                <a:gd name="T55" fmla="*/ 2328 h 2328"/>
                <a:gd name="T56" fmla="*/ 0 w 246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328">
                  <a:moveTo>
                    <a:pt x="0" y="0"/>
                  </a:moveTo>
                  <a:lnTo>
                    <a:pt x="246" y="0"/>
                  </a:lnTo>
                  <a:lnTo>
                    <a:pt x="54" y="92"/>
                  </a:lnTo>
                  <a:lnTo>
                    <a:pt x="34" y="187"/>
                  </a:lnTo>
                  <a:lnTo>
                    <a:pt x="25" y="283"/>
                  </a:lnTo>
                  <a:lnTo>
                    <a:pt x="9" y="374"/>
                  </a:lnTo>
                  <a:lnTo>
                    <a:pt x="17" y="470"/>
                  </a:lnTo>
                  <a:lnTo>
                    <a:pt x="17" y="566"/>
                  </a:lnTo>
                  <a:lnTo>
                    <a:pt x="9" y="657"/>
                  </a:lnTo>
                  <a:lnTo>
                    <a:pt x="42" y="728"/>
                  </a:lnTo>
                  <a:lnTo>
                    <a:pt x="63" y="753"/>
                  </a:lnTo>
                  <a:lnTo>
                    <a:pt x="46" y="778"/>
                  </a:lnTo>
                  <a:lnTo>
                    <a:pt x="104" y="798"/>
                  </a:lnTo>
                  <a:lnTo>
                    <a:pt x="59" y="823"/>
                  </a:lnTo>
                  <a:lnTo>
                    <a:pt x="42" y="844"/>
                  </a:lnTo>
                  <a:lnTo>
                    <a:pt x="38" y="869"/>
                  </a:lnTo>
                  <a:lnTo>
                    <a:pt x="63" y="1035"/>
                  </a:lnTo>
                  <a:lnTo>
                    <a:pt x="17" y="1127"/>
                  </a:lnTo>
                  <a:lnTo>
                    <a:pt x="17" y="1223"/>
                  </a:lnTo>
                  <a:lnTo>
                    <a:pt x="9" y="1318"/>
                  </a:lnTo>
                  <a:lnTo>
                    <a:pt x="17" y="1410"/>
                  </a:lnTo>
                  <a:lnTo>
                    <a:pt x="17" y="1505"/>
                  </a:lnTo>
                  <a:lnTo>
                    <a:pt x="5" y="1622"/>
                  </a:lnTo>
                  <a:lnTo>
                    <a:pt x="5" y="1763"/>
                  </a:lnTo>
                  <a:lnTo>
                    <a:pt x="5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" name="Line 66"/>
            <p:cNvSpPr>
              <a:spLocks noChangeShapeType="1"/>
            </p:cNvSpPr>
            <p:nvPr/>
          </p:nvSpPr>
          <p:spPr bwMode="auto">
            <a:xfrm flipV="1">
              <a:off x="1214876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" name="Line 67"/>
            <p:cNvSpPr>
              <a:spLocks noChangeShapeType="1"/>
            </p:cNvSpPr>
            <p:nvPr/>
          </p:nvSpPr>
          <p:spPr bwMode="auto">
            <a:xfrm flipV="1">
              <a:off x="1214876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6" name="Line 68"/>
            <p:cNvSpPr>
              <a:spLocks noChangeShapeType="1"/>
            </p:cNvSpPr>
            <p:nvPr/>
          </p:nvSpPr>
          <p:spPr bwMode="auto">
            <a:xfrm flipV="1">
              <a:off x="1214876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7" name="Line 69"/>
            <p:cNvSpPr>
              <a:spLocks noChangeShapeType="1"/>
            </p:cNvSpPr>
            <p:nvPr/>
          </p:nvSpPr>
          <p:spPr bwMode="auto">
            <a:xfrm>
              <a:off x="1688465" y="4500339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8" name="Line 70"/>
            <p:cNvSpPr>
              <a:spLocks noChangeShapeType="1"/>
            </p:cNvSpPr>
            <p:nvPr/>
          </p:nvSpPr>
          <p:spPr bwMode="auto">
            <a:xfrm>
              <a:off x="1688465" y="1126480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9" name="Line 71"/>
            <p:cNvSpPr>
              <a:spLocks noChangeShapeType="1"/>
            </p:cNvSpPr>
            <p:nvPr/>
          </p:nvSpPr>
          <p:spPr bwMode="auto">
            <a:xfrm>
              <a:off x="17540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0" name="Line 72"/>
            <p:cNvSpPr>
              <a:spLocks noChangeShapeType="1"/>
            </p:cNvSpPr>
            <p:nvPr/>
          </p:nvSpPr>
          <p:spPr bwMode="auto">
            <a:xfrm>
              <a:off x="175403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1" name="Line 73"/>
            <p:cNvSpPr>
              <a:spLocks noChangeShapeType="1"/>
            </p:cNvSpPr>
            <p:nvPr/>
          </p:nvSpPr>
          <p:spPr bwMode="auto">
            <a:xfrm>
              <a:off x="182689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2" name="Line 74"/>
            <p:cNvSpPr>
              <a:spLocks noChangeShapeType="1"/>
            </p:cNvSpPr>
            <p:nvPr/>
          </p:nvSpPr>
          <p:spPr bwMode="auto">
            <a:xfrm>
              <a:off x="182689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3" name="Freeform 75"/>
            <p:cNvSpPr>
              <a:spLocks/>
            </p:cNvSpPr>
            <p:nvPr/>
          </p:nvSpPr>
          <p:spPr bwMode="auto">
            <a:xfrm>
              <a:off x="1688465" y="1161949"/>
              <a:ext cx="5829" cy="3302920"/>
            </a:xfrm>
            <a:custGeom>
              <a:avLst/>
              <a:gdLst>
                <a:gd name="T0" fmla="*/ 0 w 4"/>
                <a:gd name="T1" fmla="*/ 0 h 2328"/>
                <a:gd name="T2" fmla="*/ 0 w 4"/>
                <a:gd name="T3" fmla="*/ 0 h 2328"/>
                <a:gd name="T4" fmla="*/ 0 w 4"/>
                <a:gd name="T5" fmla="*/ 92 h 2328"/>
                <a:gd name="T6" fmla="*/ 0 w 4"/>
                <a:gd name="T7" fmla="*/ 187 h 2328"/>
                <a:gd name="T8" fmla="*/ 0 w 4"/>
                <a:gd name="T9" fmla="*/ 283 h 2328"/>
                <a:gd name="T10" fmla="*/ 0 w 4"/>
                <a:gd name="T11" fmla="*/ 374 h 2328"/>
                <a:gd name="T12" fmla="*/ 0 w 4"/>
                <a:gd name="T13" fmla="*/ 470 h 2328"/>
                <a:gd name="T14" fmla="*/ 0 w 4"/>
                <a:gd name="T15" fmla="*/ 566 h 2328"/>
                <a:gd name="T16" fmla="*/ 0 w 4"/>
                <a:gd name="T17" fmla="*/ 657 h 2328"/>
                <a:gd name="T18" fmla="*/ 0 w 4"/>
                <a:gd name="T19" fmla="*/ 728 h 2328"/>
                <a:gd name="T20" fmla="*/ 0 w 4"/>
                <a:gd name="T21" fmla="*/ 753 h 2328"/>
                <a:gd name="T22" fmla="*/ 0 w 4"/>
                <a:gd name="T23" fmla="*/ 778 h 2328"/>
                <a:gd name="T24" fmla="*/ 0 w 4"/>
                <a:gd name="T25" fmla="*/ 798 h 2328"/>
                <a:gd name="T26" fmla="*/ 0 w 4"/>
                <a:gd name="T27" fmla="*/ 823 h 2328"/>
                <a:gd name="T28" fmla="*/ 0 w 4"/>
                <a:gd name="T29" fmla="*/ 844 h 2328"/>
                <a:gd name="T30" fmla="*/ 0 w 4"/>
                <a:gd name="T31" fmla="*/ 869 h 2328"/>
                <a:gd name="T32" fmla="*/ 0 w 4"/>
                <a:gd name="T33" fmla="*/ 1035 h 2328"/>
                <a:gd name="T34" fmla="*/ 0 w 4"/>
                <a:gd name="T35" fmla="*/ 1127 h 2328"/>
                <a:gd name="T36" fmla="*/ 0 w 4"/>
                <a:gd name="T37" fmla="*/ 1223 h 2328"/>
                <a:gd name="T38" fmla="*/ 0 w 4"/>
                <a:gd name="T39" fmla="*/ 1318 h 2328"/>
                <a:gd name="T40" fmla="*/ 0 w 4"/>
                <a:gd name="T41" fmla="*/ 1410 h 2328"/>
                <a:gd name="T42" fmla="*/ 0 w 4"/>
                <a:gd name="T43" fmla="*/ 1505 h 2328"/>
                <a:gd name="T44" fmla="*/ 4 w 4"/>
                <a:gd name="T45" fmla="*/ 1622 h 2328"/>
                <a:gd name="T46" fmla="*/ 0 w 4"/>
                <a:gd name="T47" fmla="*/ 1763 h 2328"/>
                <a:gd name="T48" fmla="*/ 4 w 4"/>
                <a:gd name="T49" fmla="*/ 2021 h 2328"/>
                <a:gd name="T50" fmla="*/ 0 w 4"/>
                <a:gd name="T51" fmla="*/ 2162 h 2328"/>
                <a:gd name="T52" fmla="*/ 0 w 4"/>
                <a:gd name="T53" fmla="*/ 2328 h 2328"/>
                <a:gd name="T54" fmla="*/ 0 w 4"/>
                <a:gd name="T55" fmla="*/ 2328 h 2328"/>
                <a:gd name="T56" fmla="*/ 0 w 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" y="1622"/>
                  </a:lnTo>
                  <a:lnTo>
                    <a:pt x="0" y="1763"/>
                  </a:lnTo>
                  <a:lnTo>
                    <a:pt x="4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4" name="Freeform 76"/>
            <p:cNvSpPr>
              <a:spLocks/>
            </p:cNvSpPr>
            <p:nvPr/>
          </p:nvSpPr>
          <p:spPr bwMode="auto">
            <a:xfrm>
              <a:off x="1688465" y="1161949"/>
              <a:ext cx="72860" cy="3302920"/>
            </a:xfrm>
            <a:custGeom>
              <a:avLst/>
              <a:gdLst>
                <a:gd name="T0" fmla="*/ 0 w 50"/>
                <a:gd name="T1" fmla="*/ 0 h 2328"/>
                <a:gd name="T2" fmla="*/ 0 w 50"/>
                <a:gd name="T3" fmla="*/ 0 h 2328"/>
                <a:gd name="T4" fmla="*/ 0 w 50"/>
                <a:gd name="T5" fmla="*/ 92 h 2328"/>
                <a:gd name="T6" fmla="*/ 0 w 50"/>
                <a:gd name="T7" fmla="*/ 187 h 2328"/>
                <a:gd name="T8" fmla="*/ 0 w 50"/>
                <a:gd name="T9" fmla="*/ 283 h 2328"/>
                <a:gd name="T10" fmla="*/ 0 w 50"/>
                <a:gd name="T11" fmla="*/ 374 h 2328"/>
                <a:gd name="T12" fmla="*/ 0 w 50"/>
                <a:gd name="T13" fmla="*/ 470 h 2328"/>
                <a:gd name="T14" fmla="*/ 0 w 50"/>
                <a:gd name="T15" fmla="*/ 566 h 2328"/>
                <a:gd name="T16" fmla="*/ 0 w 50"/>
                <a:gd name="T17" fmla="*/ 657 h 2328"/>
                <a:gd name="T18" fmla="*/ 0 w 50"/>
                <a:gd name="T19" fmla="*/ 728 h 2328"/>
                <a:gd name="T20" fmla="*/ 0 w 50"/>
                <a:gd name="T21" fmla="*/ 753 h 2328"/>
                <a:gd name="T22" fmla="*/ 0 w 50"/>
                <a:gd name="T23" fmla="*/ 778 h 2328"/>
                <a:gd name="T24" fmla="*/ 0 w 50"/>
                <a:gd name="T25" fmla="*/ 798 h 2328"/>
                <a:gd name="T26" fmla="*/ 0 w 50"/>
                <a:gd name="T27" fmla="*/ 823 h 2328"/>
                <a:gd name="T28" fmla="*/ 0 w 50"/>
                <a:gd name="T29" fmla="*/ 844 h 2328"/>
                <a:gd name="T30" fmla="*/ 0 w 50"/>
                <a:gd name="T31" fmla="*/ 869 h 2328"/>
                <a:gd name="T32" fmla="*/ 0 w 50"/>
                <a:gd name="T33" fmla="*/ 1035 h 2328"/>
                <a:gd name="T34" fmla="*/ 0 w 50"/>
                <a:gd name="T35" fmla="*/ 1127 h 2328"/>
                <a:gd name="T36" fmla="*/ 0 w 50"/>
                <a:gd name="T37" fmla="*/ 1223 h 2328"/>
                <a:gd name="T38" fmla="*/ 0 w 50"/>
                <a:gd name="T39" fmla="*/ 1318 h 2328"/>
                <a:gd name="T40" fmla="*/ 0 w 50"/>
                <a:gd name="T41" fmla="*/ 1410 h 2328"/>
                <a:gd name="T42" fmla="*/ 0 w 50"/>
                <a:gd name="T43" fmla="*/ 1505 h 2328"/>
                <a:gd name="T44" fmla="*/ 41 w 50"/>
                <a:gd name="T45" fmla="*/ 1622 h 2328"/>
                <a:gd name="T46" fmla="*/ 0 w 50"/>
                <a:gd name="T47" fmla="*/ 1763 h 2328"/>
                <a:gd name="T48" fmla="*/ 50 w 50"/>
                <a:gd name="T49" fmla="*/ 2021 h 2328"/>
                <a:gd name="T50" fmla="*/ 0 w 50"/>
                <a:gd name="T51" fmla="*/ 2162 h 2328"/>
                <a:gd name="T52" fmla="*/ 0 w 50"/>
                <a:gd name="T53" fmla="*/ 2328 h 2328"/>
                <a:gd name="T54" fmla="*/ 0 w 50"/>
                <a:gd name="T55" fmla="*/ 2328 h 2328"/>
                <a:gd name="T56" fmla="*/ 0 w 50"/>
                <a:gd name="T57" fmla="*/ 2162 h 2328"/>
                <a:gd name="T58" fmla="*/ 4 w 50"/>
                <a:gd name="T59" fmla="*/ 2021 h 2328"/>
                <a:gd name="T60" fmla="*/ 0 w 50"/>
                <a:gd name="T61" fmla="*/ 1763 h 2328"/>
                <a:gd name="T62" fmla="*/ 4 w 50"/>
                <a:gd name="T63" fmla="*/ 1622 h 2328"/>
                <a:gd name="T64" fmla="*/ 0 w 50"/>
                <a:gd name="T65" fmla="*/ 1505 h 2328"/>
                <a:gd name="T66" fmla="*/ 0 w 50"/>
                <a:gd name="T67" fmla="*/ 1410 h 2328"/>
                <a:gd name="T68" fmla="*/ 0 w 50"/>
                <a:gd name="T69" fmla="*/ 1318 h 2328"/>
                <a:gd name="T70" fmla="*/ 0 w 50"/>
                <a:gd name="T71" fmla="*/ 1223 h 2328"/>
                <a:gd name="T72" fmla="*/ 0 w 50"/>
                <a:gd name="T73" fmla="*/ 1127 h 2328"/>
                <a:gd name="T74" fmla="*/ 0 w 50"/>
                <a:gd name="T75" fmla="*/ 1035 h 2328"/>
                <a:gd name="T76" fmla="*/ 0 w 50"/>
                <a:gd name="T77" fmla="*/ 869 h 2328"/>
                <a:gd name="T78" fmla="*/ 0 w 50"/>
                <a:gd name="T79" fmla="*/ 844 h 2328"/>
                <a:gd name="T80" fmla="*/ 0 w 50"/>
                <a:gd name="T81" fmla="*/ 823 h 2328"/>
                <a:gd name="T82" fmla="*/ 0 w 50"/>
                <a:gd name="T83" fmla="*/ 798 h 2328"/>
                <a:gd name="T84" fmla="*/ 0 w 50"/>
                <a:gd name="T85" fmla="*/ 778 h 2328"/>
                <a:gd name="T86" fmla="*/ 0 w 50"/>
                <a:gd name="T87" fmla="*/ 753 h 2328"/>
                <a:gd name="T88" fmla="*/ 0 w 50"/>
                <a:gd name="T89" fmla="*/ 728 h 2328"/>
                <a:gd name="T90" fmla="*/ 0 w 50"/>
                <a:gd name="T91" fmla="*/ 657 h 2328"/>
                <a:gd name="T92" fmla="*/ 0 w 50"/>
                <a:gd name="T93" fmla="*/ 566 h 2328"/>
                <a:gd name="T94" fmla="*/ 0 w 50"/>
                <a:gd name="T95" fmla="*/ 470 h 2328"/>
                <a:gd name="T96" fmla="*/ 0 w 50"/>
                <a:gd name="T97" fmla="*/ 374 h 2328"/>
                <a:gd name="T98" fmla="*/ 0 w 50"/>
                <a:gd name="T99" fmla="*/ 283 h 2328"/>
                <a:gd name="T100" fmla="*/ 0 w 50"/>
                <a:gd name="T101" fmla="*/ 187 h 2328"/>
                <a:gd name="T102" fmla="*/ 0 w 50"/>
                <a:gd name="T103" fmla="*/ 92 h 2328"/>
                <a:gd name="T104" fmla="*/ 0 w 50"/>
                <a:gd name="T105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1" y="1622"/>
                  </a:lnTo>
                  <a:lnTo>
                    <a:pt x="0" y="1763"/>
                  </a:lnTo>
                  <a:lnTo>
                    <a:pt x="50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2162"/>
                  </a:lnTo>
                  <a:lnTo>
                    <a:pt x="4" y="2021"/>
                  </a:lnTo>
                  <a:lnTo>
                    <a:pt x="0" y="1763"/>
                  </a:lnTo>
                  <a:lnTo>
                    <a:pt x="4" y="1622"/>
                  </a:lnTo>
                  <a:lnTo>
                    <a:pt x="0" y="1505"/>
                  </a:lnTo>
                  <a:lnTo>
                    <a:pt x="0" y="1410"/>
                  </a:lnTo>
                  <a:lnTo>
                    <a:pt x="0" y="1318"/>
                  </a:lnTo>
                  <a:lnTo>
                    <a:pt x="0" y="1223"/>
                  </a:lnTo>
                  <a:lnTo>
                    <a:pt x="0" y="1127"/>
                  </a:lnTo>
                  <a:lnTo>
                    <a:pt x="0" y="1035"/>
                  </a:lnTo>
                  <a:lnTo>
                    <a:pt x="0" y="869"/>
                  </a:lnTo>
                  <a:lnTo>
                    <a:pt x="0" y="844"/>
                  </a:lnTo>
                  <a:lnTo>
                    <a:pt x="0" y="823"/>
                  </a:lnTo>
                  <a:lnTo>
                    <a:pt x="0" y="798"/>
                  </a:lnTo>
                  <a:lnTo>
                    <a:pt x="0" y="778"/>
                  </a:lnTo>
                  <a:lnTo>
                    <a:pt x="0" y="753"/>
                  </a:lnTo>
                  <a:lnTo>
                    <a:pt x="0" y="728"/>
                  </a:lnTo>
                  <a:lnTo>
                    <a:pt x="0" y="657"/>
                  </a:lnTo>
                  <a:lnTo>
                    <a:pt x="0" y="566"/>
                  </a:lnTo>
                  <a:lnTo>
                    <a:pt x="0" y="470"/>
                  </a:lnTo>
                  <a:lnTo>
                    <a:pt x="0" y="374"/>
                  </a:lnTo>
                  <a:lnTo>
                    <a:pt x="0" y="283"/>
                  </a:lnTo>
                  <a:lnTo>
                    <a:pt x="0" y="187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5" name="Line 77"/>
            <p:cNvSpPr>
              <a:spLocks noChangeShapeType="1"/>
            </p:cNvSpPr>
            <p:nvPr/>
          </p:nvSpPr>
          <p:spPr bwMode="auto">
            <a:xfrm flipV="1">
              <a:off x="1688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6" name="Line 78"/>
            <p:cNvSpPr>
              <a:spLocks noChangeShapeType="1"/>
            </p:cNvSpPr>
            <p:nvPr/>
          </p:nvSpPr>
          <p:spPr bwMode="auto">
            <a:xfrm flipV="1">
              <a:off x="1688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7" name="Line 79"/>
            <p:cNvSpPr>
              <a:spLocks noChangeShapeType="1"/>
            </p:cNvSpPr>
            <p:nvPr/>
          </p:nvSpPr>
          <p:spPr bwMode="auto">
            <a:xfrm flipV="1">
              <a:off x="1688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Line 80"/>
            <p:cNvSpPr>
              <a:spLocks noChangeShapeType="1"/>
            </p:cNvSpPr>
            <p:nvPr/>
          </p:nvSpPr>
          <p:spPr bwMode="auto">
            <a:xfrm>
              <a:off x="1893929" y="4500339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9" name="Line 81"/>
            <p:cNvSpPr>
              <a:spLocks noChangeShapeType="1"/>
            </p:cNvSpPr>
            <p:nvPr/>
          </p:nvSpPr>
          <p:spPr bwMode="auto">
            <a:xfrm>
              <a:off x="1893929" y="1126480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0" name="Line 82"/>
            <p:cNvSpPr>
              <a:spLocks noChangeShapeType="1"/>
            </p:cNvSpPr>
            <p:nvPr/>
          </p:nvSpPr>
          <p:spPr bwMode="auto">
            <a:xfrm>
              <a:off x="19609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1" name="Line 83"/>
            <p:cNvSpPr>
              <a:spLocks noChangeShapeType="1"/>
            </p:cNvSpPr>
            <p:nvPr/>
          </p:nvSpPr>
          <p:spPr bwMode="auto">
            <a:xfrm>
              <a:off x="196096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2" name="Line 84"/>
            <p:cNvSpPr>
              <a:spLocks noChangeShapeType="1"/>
            </p:cNvSpPr>
            <p:nvPr/>
          </p:nvSpPr>
          <p:spPr bwMode="auto">
            <a:xfrm>
              <a:off x="20265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3" name="Line 85"/>
            <p:cNvSpPr>
              <a:spLocks noChangeShapeType="1"/>
            </p:cNvSpPr>
            <p:nvPr/>
          </p:nvSpPr>
          <p:spPr bwMode="auto">
            <a:xfrm>
              <a:off x="20265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4" name="Freeform 86"/>
            <p:cNvSpPr>
              <a:spLocks/>
            </p:cNvSpPr>
            <p:nvPr/>
          </p:nvSpPr>
          <p:spPr bwMode="auto">
            <a:xfrm>
              <a:off x="1893929" y="1161949"/>
              <a:ext cx="42259" cy="3302920"/>
            </a:xfrm>
            <a:custGeom>
              <a:avLst/>
              <a:gdLst>
                <a:gd name="T0" fmla="*/ 0 w 29"/>
                <a:gd name="T1" fmla="*/ 0 h 2328"/>
                <a:gd name="T2" fmla="*/ 0 w 29"/>
                <a:gd name="T3" fmla="*/ 0 h 2328"/>
                <a:gd name="T4" fmla="*/ 4 w 29"/>
                <a:gd name="T5" fmla="*/ 92 h 2328"/>
                <a:gd name="T6" fmla="*/ 0 w 29"/>
                <a:gd name="T7" fmla="*/ 187 h 2328"/>
                <a:gd name="T8" fmla="*/ 4 w 29"/>
                <a:gd name="T9" fmla="*/ 283 h 2328"/>
                <a:gd name="T10" fmla="*/ 4 w 29"/>
                <a:gd name="T11" fmla="*/ 374 h 2328"/>
                <a:gd name="T12" fmla="*/ 0 w 29"/>
                <a:gd name="T13" fmla="*/ 470 h 2328"/>
                <a:gd name="T14" fmla="*/ 0 w 29"/>
                <a:gd name="T15" fmla="*/ 566 h 2328"/>
                <a:gd name="T16" fmla="*/ 0 w 29"/>
                <a:gd name="T17" fmla="*/ 657 h 2328"/>
                <a:gd name="T18" fmla="*/ 4 w 29"/>
                <a:gd name="T19" fmla="*/ 728 h 2328"/>
                <a:gd name="T20" fmla="*/ 0 w 29"/>
                <a:gd name="T21" fmla="*/ 753 h 2328"/>
                <a:gd name="T22" fmla="*/ 0 w 29"/>
                <a:gd name="T23" fmla="*/ 778 h 2328"/>
                <a:gd name="T24" fmla="*/ 4 w 29"/>
                <a:gd name="T25" fmla="*/ 798 h 2328"/>
                <a:gd name="T26" fmla="*/ 0 w 29"/>
                <a:gd name="T27" fmla="*/ 823 h 2328"/>
                <a:gd name="T28" fmla="*/ 0 w 29"/>
                <a:gd name="T29" fmla="*/ 844 h 2328"/>
                <a:gd name="T30" fmla="*/ 0 w 29"/>
                <a:gd name="T31" fmla="*/ 869 h 2328"/>
                <a:gd name="T32" fmla="*/ 12 w 29"/>
                <a:gd name="T33" fmla="*/ 1035 h 2328"/>
                <a:gd name="T34" fmla="*/ 21 w 29"/>
                <a:gd name="T35" fmla="*/ 1127 h 2328"/>
                <a:gd name="T36" fmla="*/ 8 w 29"/>
                <a:gd name="T37" fmla="*/ 1223 h 2328"/>
                <a:gd name="T38" fmla="*/ 25 w 29"/>
                <a:gd name="T39" fmla="*/ 1318 h 2328"/>
                <a:gd name="T40" fmla="*/ 17 w 29"/>
                <a:gd name="T41" fmla="*/ 1410 h 2328"/>
                <a:gd name="T42" fmla="*/ 8 w 29"/>
                <a:gd name="T43" fmla="*/ 1505 h 2328"/>
                <a:gd name="T44" fmla="*/ 29 w 29"/>
                <a:gd name="T45" fmla="*/ 1622 h 2328"/>
                <a:gd name="T46" fmla="*/ 0 w 29"/>
                <a:gd name="T47" fmla="*/ 1763 h 2328"/>
                <a:gd name="T48" fmla="*/ 0 w 29"/>
                <a:gd name="T49" fmla="*/ 2021 h 2328"/>
                <a:gd name="T50" fmla="*/ 12 w 29"/>
                <a:gd name="T51" fmla="*/ 2162 h 2328"/>
                <a:gd name="T52" fmla="*/ 4 w 29"/>
                <a:gd name="T53" fmla="*/ 2328 h 2328"/>
                <a:gd name="T54" fmla="*/ 0 w 29"/>
                <a:gd name="T55" fmla="*/ 2328 h 2328"/>
                <a:gd name="T56" fmla="*/ 0 w 2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0" y="187"/>
                  </a:lnTo>
                  <a:lnTo>
                    <a:pt x="4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12" y="1035"/>
                  </a:lnTo>
                  <a:lnTo>
                    <a:pt x="21" y="1127"/>
                  </a:lnTo>
                  <a:lnTo>
                    <a:pt x="8" y="1223"/>
                  </a:lnTo>
                  <a:lnTo>
                    <a:pt x="25" y="1318"/>
                  </a:lnTo>
                  <a:lnTo>
                    <a:pt x="17" y="1410"/>
                  </a:lnTo>
                  <a:lnTo>
                    <a:pt x="8" y="1505"/>
                  </a:lnTo>
                  <a:lnTo>
                    <a:pt x="29" y="1622"/>
                  </a:lnTo>
                  <a:lnTo>
                    <a:pt x="0" y="1763"/>
                  </a:lnTo>
                  <a:lnTo>
                    <a:pt x="0" y="2021"/>
                  </a:lnTo>
                  <a:lnTo>
                    <a:pt x="12" y="2162"/>
                  </a:lnTo>
                  <a:lnTo>
                    <a:pt x="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5" name="Line 87"/>
            <p:cNvSpPr>
              <a:spLocks noChangeShapeType="1"/>
            </p:cNvSpPr>
            <p:nvPr/>
          </p:nvSpPr>
          <p:spPr bwMode="auto">
            <a:xfrm flipV="1">
              <a:off x="1893929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6" name="Line 88"/>
            <p:cNvSpPr>
              <a:spLocks noChangeShapeType="1"/>
            </p:cNvSpPr>
            <p:nvPr/>
          </p:nvSpPr>
          <p:spPr bwMode="auto">
            <a:xfrm flipV="1">
              <a:off x="1893929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7" name="Line 89"/>
            <p:cNvSpPr>
              <a:spLocks noChangeShapeType="1"/>
            </p:cNvSpPr>
            <p:nvPr/>
          </p:nvSpPr>
          <p:spPr bwMode="auto">
            <a:xfrm flipV="1">
              <a:off x="1893929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8" name="Line 90"/>
            <p:cNvSpPr>
              <a:spLocks noChangeShapeType="1"/>
            </p:cNvSpPr>
            <p:nvPr/>
          </p:nvSpPr>
          <p:spPr bwMode="auto">
            <a:xfrm>
              <a:off x="2093565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9" name="Line 91"/>
            <p:cNvSpPr>
              <a:spLocks noChangeShapeType="1"/>
            </p:cNvSpPr>
            <p:nvPr/>
          </p:nvSpPr>
          <p:spPr bwMode="auto">
            <a:xfrm>
              <a:off x="2093565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0" name="Line 92"/>
            <p:cNvSpPr>
              <a:spLocks noChangeShapeType="1"/>
            </p:cNvSpPr>
            <p:nvPr/>
          </p:nvSpPr>
          <p:spPr bwMode="auto">
            <a:xfrm>
              <a:off x="216642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1" name="Line 93"/>
            <p:cNvSpPr>
              <a:spLocks noChangeShapeType="1"/>
            </p:cNvSpPr>
            <p:nvPr/>
          </p:nvSpPr>
          <p:spPr bwMode="auto">
            <a:xfrm>
              <a:off x="216642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2" name="Line 94"/>
            <p:cNvSpPr>
              <a:spLocks noChangeShapeType="1"/>
            </p:cNvSpPr>
            <p:nvPr/>
          </p:nvSpPr>
          <p:spPr bwMode="auto">
            <a:xfrm>
              <a:off x="22334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3" name="Line 95"/>
            <p:cNvSpPr>
              <a:spLocks noChangeShapeType="1"/>
            </p:cNvSpPr>
            <p:nvPr/>
          </p:nvSpPr>
          <p:spPr bwMode="auto">
            <a:xfrm>
              <a:off x="22334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4" name="Line 96"/>
            <p:cNvSpPr>
              <a:spLocks noChangeShapeType="1"/>
            </p:cNvSpPr>
            <p:nvPr/>
          </p:nvSpPr>
          <p:spPr bwMode="auto">
            <a:xfrm>
              <a:off x="23004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5" name="Line 97"/>
            <p:cNvSpPr>
              <a:spLocks noChangeShapeType="1"/>
            </p:cNvSpPr>
            <p:nvPr/>
          </p:nvSpPr>
          <p:spPr bwMode="auto">
            <a:xfrm>
              <a:off x="23004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6" name="Line 98"/>
            <p:cNvSpPr>
              <a:spLocks noChangeShapeType="1"/>
            </p:cNvSpPr>
            <p:nvPr/>
          </p:nvSpPr>
          <p:spPr bwMode="auto">
            <a:xfrm>
              <a:off x="23660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7" name="Line 99"/>
            <p:cNvSpPr>
              <a:spLocks noChangeShapeType="1"/>
            </p:cNvSpPr>
            <p:nvPr/>
          </p:nvSpPr>
          <p:spPr bwMode="auto">
            <a:xfrm>
              <a:off x="236606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8" name="Line 100"/>
            <p:cNvSpPr>
              <a:spLocks noChangeShapeType="1"/>
            </p:cNvSpPr>
            <p:nvPr/>
          </p:nvSpPr>
          <p:spPr bwMode="auto">
            <a:xfrm>
              <a:off x="243309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9" name="Line 101"/>
            <p:cNvSpPr>
              <a:spLocks noChangeShapeType="1"/>
            </p:cNvSpPr>
            <p:nvPr/>
          </p:nvSpPr>
          <p:spPr bwMode="auto">
            <a:xfrm>
              <a:off x="243309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0" name="Line 102"/>
            <p:cNvSpPr>
              <a:spLocks noChangeShapeType="1"/>
            </p:cNvSpPr>
            <p:nvPr/>
          </p:nvSpPr>
          <p:spPr bwMode="auto">
            <a:xfrm>
              <a:off x="25059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1" name="Line 103"/>
            <p:cNvSpPr>
              <a:spLocks noChangeShapeType="1"/>
            </p:cNvSpPr>
            <p:nvPr/>
          </p:nvSpPr>
          <p:spPr bwMode="auto">
            <a:xfrm>
              <a:off x="25059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2" name="Line 104"/>
            <p:cNvSpPr>
              <a:spLocks noChangeShapeType="1"/>
            </p:cNvSpPr>
            <p:nvPr/>
          </p:nvSpPr>
          <p:spPr bwMode="auto">
            <a:xfrm>
              <a:off x="25729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3" name="Line 105"/>
            <p:cNvSpPr>
              <a:spLocks noChangeShapeType="1"/>
            </p:cNvSpPr>
            <p:nvPr/>
          </p:nvSpPr>
          <p:spPr bwMode="auto">
            <a:xfrm>
              <a:off x="25729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4" name="Line 106"/>
            <p:cNvSpPr>
              <a:spLocks noChangeShapeType="1"/>
            </p:cNvSpPr>
            <p:nvPr/>
          </p:nvSpPr>
          <p:spPr bwMode="auto">
            <a:xfrm>
              <a:off x="26385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5" name="Line 107"/>
            <p:cNvSpPr>
              <a:spLocks noChangeShapeType="1"/>
            </p:cNvSpPr>
            <p:nvPr/>
          </p:nvSpPr>
          <p:spPr bwMode="auto">
            <a:xfrm>
              <a:off x="26385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6" name="Line 108"/>
            <p:cNvSpPr>
              <a:spLocks noChangeShapeType="1"/>
            </p:cNvSpPr>
            <p:nvPr/>
          </p:nvSpPr>
          <p:spPr bwMode="auto">
            <a:xfrm>
              <a:off x="27055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7" name="Line 109"/>
            <p:cNvSpPr>
              <a:spLocks noChangeShapeType="1"/>
            </p:cNvSpPr>
            <p:nvPr/>
          </p:nvSpPr>
          <p:spPr bwMode="auto">
            <a:xfrm>
              <a:off x="27055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8" name="Line 110"/>
            <p:cNvSpPr>
              <a:spLocks noChangeShapeType="1"/>
            </p:cNvSpPr>
            <p:nvPr/>
          </p:nvSpPr>
          <p:spPr bwMode="auto">
            <a:xfrm>
              <a:off x="277261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9" name="Line 111"/>
            <p:cNvSpPr>
              <a:spLocks noChangeShapeType="1"/>
            </p:cNvSpPr>
            <p:nvPr/>
          </p:nvSpPr>
          <p:spPr bwMode="auto">
            <a:xfrm>
              <a:off x="277261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0" name="Line 112"/>
            <p:cNvSpPr>
              <a:spLocks noChangeShapeType="1"/>
            </p:cNvSpPr>
            <p:nvPr/>
          </p:nvSpPr>
          <p:spPr bwMode="auto">
            <a:xfrm>
              <a:off x="28454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1" name="Line 113"/>
            <p:cNvSpPr>
              <a:spLocks noChangeShapeType="1"/>
            </p:cNvSpPr>
            <p:nvPr/>
          </p:nvSpPr>
          <p:spPr bwMode="auto">
            <a:xfrm>
              <a:off x="284547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2" name="Line 114"/>
            <p:cNvSpPr>
              <a:spLocks noChangeShapeType="1"/>
            </p:cNvSpPr>
            <p:nvPr/>
          </p:nvSpPr>
          <p:spPr bwMode="auto">
            <a:xfrm>
              <a:off x="29110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3" name="Line 115"/>
            <p:cNvSpPr>
              <a:spLocks noChangeShapeType="1"/>
            </p:cNvSpPr>
            <p:nvPr/>
          </p:nvSpPr>
          <p:spPr bwMode="auto">
            <a:xfrm>
              <a:off x="29110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4" name="Line 116"/>
            <p:cNvSpPr>
              <a:spLocks noChangeShapeType="1"/>
            </p:cNvSpPr>
            <p:nvPr/>
          </p:nvSpPr>
          <p:spPr bwMode="auto">
            <a:xfrm>
              <a:off x="29780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5" name="Line 117"/>
            <p:cNvSpPr>
              <a:spLocks noChangeShapeType="1"/>
            </p:cNvSpPr>
            <p:nvPr/>
          </p:nvSpPr>
          <p:spPr bwMode="auto">
            <a:xfrm>
              <a:off x="29780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6" name="Line 118"/>
            <p:cNvSpPr>
              <a:spLocks noChangeShapeType="1"/>
            </p:cNvSpPr>
            <p:nvPr/>
          </p:nvSpPr>
          <p:spPr bwMode="auto">
            <a:xfrm>
              <a:off x="304511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7" name="Line 119"/>
            <p:cNvSpPr>
              <a:spLocks noChangeShapeType="1"/>
            </p:cNvSpPr>
            <p:nvPr/>
          </p:nvSpPr>
          <p:spPr bwMode="auto">
            <a:xfrm>
              <a:off x="3045113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8" name="Freeform 120"/>
            <p:cNvSpPr>
              <a:spLocks/>
            </p:cNvSpPr>
            <p:nvPr/>
          </p:nvSpPr>
          <p:spPr bwMode="auto">
            <a:xfrm>
              <a:off x="2093565" y="1161949"/>
              <a:ext cx="945720" cy="3302920"/>
            </a:xfrm>
            <a:custGeom>
              <a:avLst/>
              <a:gdLst>
                <a:gd name="T0" fmla="*/ 0 w 649"/>
                <a:gd name="T1" fmla="*/ 0 h 2328"/>
                <a:gd name="T2" fmla="*/ 349 w 649"/>
                <a:gd name="T3" fmla="*/ 0 h 2328"/>
                <a:gd name="T4" fmla="*/ 258 w 649"/>
                <a:gd name="T5" fmla="*/ 92 h 2328"/>
                <a:gd name="T6" fmla="*/ 245 w 649"/>
                <a:gd name="T7" fmla="*/ 187 h 2328"/>
                <a:gd name="T8" fmla="*/ 329 w 649"/>
                <a:gd name="T9" fmla="*/ 283 h 2328"/>
                <a:gd name="T10" fmla="*/ 349 w 649"/>
                <a:gd name="T11" fmla="*/ 374 h 2328"/>
                <a:gd name="T12" fmla="*/ 291 w 649"/>
                <a:gd name="T13" fmla="*/ 470 h 2328"/>
                <a:gd name="T14" fmla="*/ 295 w 649"/>
                <a:gd name="T15" fmla="*/ 566 h 2328"/>
                <a:gd name="T16" fmla="*/ 399 w 649"/>
                <a:gd name="T17" fmla="*/ 657 h 2328"/>
                <a:gd name="T18" fmla="*/ 320 w 649"/>
                <a:gd name="T19" fmla="*/ 728 h 2328"/>
                <a:gd name="T20" fmla="*/ 270 w 649"/>
                <a:gd name="T21" fmla="*/ 753 h 2328"/>
                <a:gd name="T22" fmla="*/ 233 w 649"/>
                <a:gd name="T23" fmla="*/ 778 h 2328"/>
                <a:gd name="T24" fmla="*/ 283 w 649"/>
                <a:gd name="T25" fmla="*/ 798 h 2328"/>
                <a:gd name="T26" fmla="*/ 595 w 649"/>
                <a:gd name="T27" fmla="*/ 823 h 2328"/>
                <a:gd name="T28" fmla="*/ 649 w 649"/>
                <a:gd name="T29" fmla="*/ 844 h 2328"/>
                <a:gd name="T30" fmla="*/ 495 w 649"/>
                <a:gd name="T31" fmla="*/ 869 h 2328"/>
                <a:gd name="T32" fmla="*/ 362 w 649"/>
                <a:gd name="T33" fmla="*/ 1035 h 2328"/>
                <a:gd name="T34" fmla="*/ 183 w 649"/>
                <a:gd name="T35" fmla="*/ 1127 h 2328"/>
                <a:gd name="T36" fmla="*/ 200 w 649"/>
                <a:gd name="T37" fmla="*/ 1223 h 2328"/>
                <a:gd name="T38" fmla="*/ 320 w 649"/>
                <a:gd name="T39" fmla="*/ 1318 h 2328"/>
                <a:gd name="T40" fmla="*/ 295 w 649"/>
                <a:gd name="T41" fmla="*/ 1410 h 2328"/>
                <a:gd name="T42" fmla="*/ 333 w 649"/>
                <a:gd name="T43" fmla="*/ 1505 h 2328"/>
                <a:gd name="T44" fmla="*/ 337 w 649"/>
                <a:gd name="T45" fmla="*/ 1622 h 2328"/>
                <a:gd name="T46" fmla="*/ 304 w 649"/>
                <a:gd name="T47" fmla="*/ 1763 h 2328"/>
                <a:gd name="T48" fmla="*/ 250 w 649"/>
                <a:gd name="T49" fmla="*/ 2021 h 2328"/>
                <a:gd name="T50" fmla="*/ 358 w 649"/>
                <a:gd name="T51" fmla="*/ 2162 h 2328"/>
                <a:gd name="T52" fmla="*/ 433 w 649"/>
                <a:gd name="T53" fmla="*/ 2328 h 2328"/>
                <a:gd name="T54" fmla="*/ 0 w 649"/>
                <a:gd name="T55" fmla="*/ 2328 h 2328"/>
                <a:gd name="T56" fmla="*/ 0 w 64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9" h="2328">
                  <a:moveTo>
                    <a:pt x="0" y="0"/>
                  </a:moveTo>
                  <a:lnTo>
                    <a:pt x="349" y="0"/>
                  </a:lnTo>
                  <a:lnTo>
                    <a:pt x="258" y="92"/>
                  </a:lnTo>
                  <a:lnTo>
                    <a:pt x="245" y="187"/>
                  </a:lnTo>
                  <a:lnTo>
                    <a:pt x="329" y="283"/>
                  </a:lnTo>
                  <a:lnTo>
                    <a:pt x="349" y="374"/>
                  </a:lnTo>
                  <a:lnTo>
                    <a:pt x="291" y="470"/>
                  </a:lnTo>
                  <a:lnTo>
                    <a:pt x="295" y="566"/>
                  </a:lnTo>
                  <a:lnTo>
                    <a:pt x="399" y="657"/>
                  </a:lnTo>
                  <a:lnTo>
                    <a:pt x="320" y="728"/>
                  </a:lnTo>
                  <a:lnTo>
                    <a:pt x="270" y="753"/>
                  </a:lnTo>
                  <a:lnTo>
                    <a:pt x="233" y="778"/>
                  </a:lnTo>
                  <a:lnTo>
                    <a:pt x="283" y="798"/>
                  </a:lnTo>
                  <a:lnTo>
                    <a:pt x="595" y="823"/>
                  </a:lnTo>
                  <a:lnTo>
                    <a:pt x="649" y="844"/>
                  </a:lnTo>
                  <a:lnTo>
                    <a:pt x="495" y="869"/>
                  </a:lnTo>
                  <a:lnTo>
                    <a:pt x="362" y="1035"/>
                  </a:lnTo>
                  <a:lnTo>
                    <a:pt x="183" y="1127"/>
                  </a:lnTo>
                  <a:lnTo>
                    <a:pt x="200" y="1223"/>
                  </a:lnTo>
                  <a:lnTo>
                    <a:pt x="320" y="1318"/>
                  </a:lnTo>
                  <a:lnTo>
                    <a:pt x="295" y="1410"/>
                  </a:lnTo>
                  <a:lnTo>
                    <a:pt x="333" y="1505"/>
                  </a:lnTo>
                  <a:lnTo>
                    <a:pt x="337" y="1622"/>
                  </a:lnTo>
                  <a:lnTo>
                    <a:pt x="304" y="1763"/>
                  </a:lnTo>
                  <a:lnTo>
                    <a:pt x="250" y="2021"/>
                  </a:lnTo>
                  <a:lnTo>
                    <a:pt x="358" y="2162"/>
                  </a:lnTo>
                  <a:lnTo>
                    <a:pt x="433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9" name="Line 121"/>
            <p:cNvSpPr>
              <a:spLocks noChangeShapeType="1"/>
            </p:cNvSpPr>
            <p:nvPr/>
          </p:nvSpPr>
          <p:spPr bwMode="auto">
            <a:xfrm flipV="1">
              <a:off x="20935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0" name="Line 122"/>
            <p:cNvSpPr>
              <a:spLocks noChangeShapeType="1"/>
            </p:cNvSpPr>
            <p:nvPr/>
          </p:nvSpPr>
          <p:spPr bwMode="auto">
            <a:xfrm flipV="1">
              <a:off x="20935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1" name="Line 123"/>
            <p:cNvSpPr>
              <a:spLocks noChangeShapeType="1"/>
            </p:cNvSpPr>
            <p:nvPr/>
          </p:nvSpPr>
          <p:spPr bwMode="auto">
            <a:xfrm flipV="1">
              <a:off x="20935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2" name="Line 124"/>
            <p:cNvSpPr>
              <a:spLocks noChangeShapeType="1"/>
            </p:cNvSpPr>
            <p:nvPr/>
          </p:nvSpPr>
          <p:spPr bwMode="auto">
            <a:xfrm>
              <a:off x="3112144" y="4500339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3" name="Line 125"/>
            <p:cNvSpPr>
              <a:spLocks noChangeShapeType="1"/>
            </p:cNvSpPr>
            <p:nvPr/>
          </p:nvSpPr>
          <p:spPr bwMode="auto">
            <a:xfrm>
              <a:off x="3112144" y="1126480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4" name="Line 126"/>
            <p:cNvSpPr>
              <a:spLocks noChangeShapeType="1"/>
            </p:cNvSpPr>
            <p:nvPr/>
          </p:nvSpPr>
          <p:spPr bwMode="auto">
            <a:xfrm>
              <a:off x="318500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5" name="Line 127"/>
            <p:cNvSpPr>
              <a:spLocks noChangeShapeType="1"/>
            </p:cNvSpPr>
            <p:nvPr/>
          </p:nvSpPr>
          <p:spPr bwMode="auto">
            <a:xfrm>
              <a:off x="318500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6" name="Line 128"/>
            <p:cNvSpPr>
              <a:spLocks noChangeShapeType="1"/>
            </p:cNvSpPr>
            <p:nvPr/>
          </p:nvSpPr>
          <p:spPr bwMode="auto">
            <a:xfrm>
              <a:off x="32505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7" name="Line 129"/>
            <p:cNvSpPr>
              <a:spLocks noChangeShapeType="1"/>
            </p:cNvSpPr>
            <p:nvPr/>
          </p:nvSpPr>
          <p:spPr bwMode="auto">
            <a:xfrm>
              <a:off x="325057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8" name="Line 130"/>
            <p:cNvSpPr>
              <a:spLocks noChangeShapeType="1"/>
            </p:cNvSpPr>
            <p:nvPr/>
          </p:nvSpPr>
          <p:spPr bwMode="auto">
            <a:xfrm>
              <a:off x="331760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9" name="Line 131"/>
            <p:cNvSpPr>
              <a:spLocks noChangeShapeType="1"/>
            </p:cNvSpPr>
            <p:nvPr/>
          </p:nvSpPr>
          <p:spPr bwMode="auto">
            <a:xfrm>
              <a:off x="331760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0" name="Line 132"/>
            <p:cNvSpPr>
              <a:spLocks noChangeShapeType="1"/>
            </p:cNvSpPr>
            <p:nvPr/>
          </p:nvSpPr>
          <p:spPr bwMode="auto">
            <a:xfrm>
              <a:off x="338464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1" name="Line 133"/>
            <p:cNvSpPr>
              <a:spLocks noChangeShapeType="1"/>
            </p:cNvSpPr>
            <p:nvPr/>
          </p:nvSpPr>
          <p:spPr bwMode="auto">
            <a:xfrm>
              <a:off x="338464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2" name="Freeform 134"/>
            <p:cNvSpPr>
              <a:spLocks/>
            </p:cNvSpPr>
            <p:nvPr/>
          </p:nvSpPr>
          <p:spPr bwMode="auto">
            <a:xfrm>
              <a:off x="3112144" y="1161949"/>
              <a:ext cx="144263" cy="3302920"/>
            </a:xfrm>
            <a:custGeom>
              <a:avLst/>
              <a:gdLst>
                <a:gd name="T0" fmla="*/ 0 w 99"/>
                <a:gd name="T1" fmla="*/ 0 h 2328"/>
                <a:gd name="T2" fmla="*/ 0 w 99"/>
                <a:gd name="T3" fmla="*/ 0 h 2328"/>
                <a:gd name="T4" fmla="*/ 4 w 99"/>
                <a:gd name="T5" fmla="*/ 92 h 2328"/>
                <a:gd name="T6" fmla="*/ 4 w 99"/>
                <a:gd name="T7" fmla="*/ 187 h 2328"/>
                <a:gd name="T8" fmla="*/ 0 w 99"/>
                <a:gd name="T9" fmla="*/ 283 h 2328"/>
                <a:gd name="T10" fmla="*/ 0 w 99"/>
                <a:gd name="T11" fmla="*/ 374 h 2328"/>
                <a:gd name="T12" fmla="*/ 4 w 99"/>
                <a:gd name="T13" fmla="*/ 470 h 2328"/>
                <a:gd name="T14" fmla="*/ 0 w 99"/>
                <a:gd name="T15" fmla="*/ 566 h 2328"/>
                <a:gd name="T16" fmla="*/ 0 w 99"/>
                <a:gd name="T17" fmla="*/ 657 h 2328"/>
                <a:gd name="T18" fmla="*/ 4 w 99"/>
                <a:gd name="T19" fmla="*/ 728 h 2328"/>
                <a:gd name="T20" fmla="*/ 0 w 99"/>
                <a:gd name="T21" fmla="*/ 753 h 2328"/>
                <a:gd name="T22" fmla="*/ 4 w 99"/>
                <a:gd name="T23" fmla="*/ 778 h 2328"/>
                <a:gd name="T24" fmla="*/ 4 w 99"/>
                <a:gd name="T25" fmla="*/ 798 h 2328"/>
                <a:gd name="T26" fmla="*/ 0 w 99"/>
                <a:gd name="T27" fmla="*/ 823 h 2328"/>
                <a:gd name="T28" fmla="*/ 4 w 99"/>
                <a:gd name="T29" fmla="*/ 844 h 2328"/>
                <a:gd name="T30" fmla="*/ 12 w 99"/>
                <a:gd name="T31" fmla="*/ 869 h 2328"/>
                <a:gd name="T32" fmla="*/ 70 w 99"/>
                <a:gd name="T33" fmla="*/ 1035 h 2328"/>
                <a:gd name="T34" fmla="*/ 95 w 99"/>
                <a:gd name="T35" fmla="*/ 1127 h 2328"/>
                <a:gd name="T36" fmla="*/ 99 w 99"/>
                <a:gd name="T37" fmla="*/ 1223 h 2328"/>
                <a:gd name="T38" fmla="*/ 70 w 99"/>
                <a:gd name="T39" fmla="*/ 1318 h 2328"/>
                <a:gd name="T40" fmla="*/ 50 w 99"/>
                <a:gd name="T41" fmla="*/ 1410 h 2328"/>
                <a:gd name="T42" fmla="*/ 54 w 99"/>
                <a:gd name="T43" fmla="*/ 1505 h 2328"/>
                <a:gd name="T44" fmla="*/ 54 w 99"/>
                <a:gd name="T45" fmla="*/ 1622 h 2328"/>
                <a:gd name="T46" fmla="*/ 16 w 99"/>
                <a:gd name="T47" fmla="*/ 1763 h 2328"/>
                <a:gd name="T48" fmla="*/ 8 w 99"/>
                <a:gd name="T49" fmla="*/ 2021 h 2328"/>
                <a:gd name="T50" fmla="*/ 12 w 99"/>
                <a:gd name="T51" fmla="*/ 2162 h 2328"/>
                <a:gd name="T52" fmla="*/ 0 w 99"/>
                <a:gd name="T53" fmla="*/ 2328 h 2328"/>
                <a:gd name="T54" fmla="*/ 0 w 99"/>
                <a:gd name="T55" fmla="*/ 2328 h 2328"/>
                <a:gd name="T56" fmla="*/ 0 w 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4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4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4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4" y="844"/>
                  </a:lnTo>
                  <a:lnTo>
                    <a:pt x="12" y="869"/>
                  </a:lnTo>
                  <a:lnTo>
                    <a:pt x="70" y="1035"/>
                  </a:lnTo>
                  <a:lnTo>
                    <a:pt x="95" y="1127"/>
                  </a:lnTo>
                  <a:lnTo>
                    <a:pt x="99" y="1223"/>
                  </a:lnTo>
                  <a:lnTo>
                    <a:pt x="70" y="1318"/>
                  </a:lnTo>
                  <a:lnTo>
                    <a:pt x="50" y="1410"/>
                  </a:lnTo>
                  <a:lnTo>
                    <a:pt x="54" y="1505"/>
                  </a:lnTo>
                  <a:lnTo>
                    <a:pt x="54" y="1622"/>
                  </a:lnTo>
                  <a:lnTo>
                    <a:pt x="16" y="1763"/>
                  </a:lnTo>
                  <a:lnTo>
                    <a:pt x="8" y="2021"/>
                  </a:lnTo>
                  <a:lnTo>
                    <a:pt x="12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3" name="Line 135"/>
            <p:cNvSpPr>
              <a:spLocks noChangeShapeType="1"/>
            </p:cNvSpPr>
            <p:nvPr/>
          </p:nvSpPr>
          <p:spPr bwMode="auto">
            <a:xfrm flipV="1">
              <a:off x="311214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4" name="Line 136"/>
            <p:cNvSpPr>
              <a:spLocks noChangeShapeType="1"/>
            </p:cNvSpPr>
            <p:nvPr/>
          </p:nvSpPr>
          <p:spPr bwMode="auto">
            <a:xfrm flipV="1">
              <a:off x="311214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5" name="Line 137"/>
            <p:cNvSpPr>
              <a:spLocks noChangeShapeType="1"/>
            </p:cNvSpPr>
            <p:nvPr/>
          </p:nvSpPr>
          <p:spPr bwMode="auto">
            <a:xfrm flipV="1">
              <a:off x="311214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6" name="Line 138"/>
            <p:cNvSpPr>
              <a:spLocks noChangeShapeType="1"/>
            </p:cNvSpPr>
            <p:nvPr/>
          </p:nvSpPr>
          <p:spPr bwMode="auto">
            <a:xfrm>
              <a:off x="3450214" y="4500339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7" name="Line 139"/>
            <p:cNvSpPr>
              <a:spLocks noChangeShapeType="1"/>
            </p:cNvSpPr>
            <p:nvPr/>
          </p:nvSpPr>
          <p:spPr bwMode="auto">
            <a:xfrm>
              <a:off x="3450214" y="1126480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8" name="Line 140"/>
            <p:cNvSpPr>
              <a:spLocks noChangeShapeType="1"/>
            </p:cNvSpPr>
            <p:nvPr/>
          </p:nvSpPr>
          <p:spPr bwMode="auto">
            <a:xfrm>
              <a:off x="352307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9" name="Line 141"/>
            <p:cNvSpPr>
              <a:spLocks noChangeShapeType="1"/>
            </p:cNvSpPr>
            <p:nvPr/>
          </p:nvSpPr>
          <p:spPr bwMode="auto">
            <a:xfrm>
              <a:off x="352307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0" name="Line 142"/>
            <p:cNvSpPr>
              <a:spLocks noChangeShapeType="1"/>
            </p:cNvSpPr>
            <p:nvPr/>
          </p:nvSpPr>
          <p:spPr bwMode="auto">
            <a:xfrm>
              <a:off x="359010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1" name="Line 143"/>
            <p:cNvSpPr>
              <a:spLocks noChangeShapeType="1"/>
            </p:cNvSpPr>
            <p:nvPr/>
          </p:nvSpPr>
          <p:spPr bwMode="auto">
            <a:xfrm>
              <a:off x="359010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2" name="Line 144"/>
            <p:cNvSpPr>
              <a:spLocks noChangeShapeType="1"/>
            </p:cNvSpPr>
            <p:nvPr/>
          </p:nvSpPr>
          <p:spPr bwMode="auto">
            <a:xfrm>
              <a:off x="36571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3" name="Line 145"/>
            <p:cNvSpPr>
              <a:spLocks noChangeShapeType="1"/>
            </p:cNvSpPr>
            <p:nvPr/>
          </p:nvSpPr>
          <p:spPr bwMode="auto">
            <a:xfrm>
              <a:off x="365713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4" name="Line 146"/>
            <p:cNvSpPr>
              <a:spLocks noChangeShapeType="1"/>
            </p:cNvSpPr>
            <p:nvPr/>
          </p:nvSpPr>
          <p:spPr bwMode="auto">
            <a:xfrm>
              <a:off x="37241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5" name="Line 147"/>
            <p:cNvSpPr>
              <a:spLocks noChangeShapeType="1"/>
            </p:cNvSpPr>
            <p:nvPr/>
          </p:nvSpPr>
          <p:spPr bwMode="auto">
            <a:xfrm>
              <a:off x="372416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6" name="Line 148"/>
            <p:cNvSpPr>
              <a:spLocks noChangeShapeType="1"/>
            </p:cNvSpPr>
            <p:nvPr/>
          </p:nvSpPr>
          <p:spPr bwMode="auto">
            <a:xfrm>
              <a:off x="378974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7" name="Line 149"/>
            <p:cNvSpPr>
              <a:spLocks noChangeShapeType="1"/>
            </p:cNvSpPr>
            <p:nvPr/>
          </p:nvSpPr>
          <p:spPr bwMode="auto">
            <a:xfrm>
              <a:off x="378974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8" name="Line 150"/>
            <p:cNvSpPr>
              <a:spLocks noChangeShapeType="1"/>
            </p:cNvSpPr>
            <p:nvPr/>
          </p:nvSpPr>
          <p:spPr bwMode="auto">
            <a:xfrm>
              <a:off x="386260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9" name="Line 151"/>
            <p:cNvSpPr>
              <a:spLocks noChangeShapeType="1"/>
            </p:cNvSpPr>
            <p:nvPr/>
          </p:nvSpPr>
          <p:spPr bwMode="auto">
            <a:xfrm>
              <a:off x="386260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0" name="Freeform 152"/>
            <p:cNvSpPr>
              <a:spLocks/>
            </p:cNvSpPr>
            <p:nvPr/>
          </p:nvSpPr>
          <p:spPr bwMode="auto">
            <a:xfrm>
              <a:off x="3450214" y="1161949"/>
              <a:ext cx="316212" cy="3302920"/>
            </a:xfrm>
            <a:custGeom>
              <a:avLst/>
              <a:gdLst>
                <a:gd name="T0" fmla="*/ 0 w 217"/>
                <a:gd name="T1" fmla="*/ 0 h 2328"/>
                <a:gd name="T2" fmla="*/ 71 w 217"/>
                <a:gd name="T3" fmla="*/ 0 h 2328"/>
                <a:gd name="T4" fmla="*/ 154 w 217"/>
                <a:gd name="T5" fmla="*/ 92 h 2328"/>
                <a:gd name="T6" fmla="*/ 113 w 217"/>
                <a:gd name="T7" fmla="*/ 187 h 2328"/>
                <a:gd name="T8" fmla="*/ 154 w 217"/>
                <a:gd name="T9" fmla="*/ 283 h 2328"/>
                <a:gd name="T10" fmla="*/ 134 w 217"/>
                <a:gd name="T11" fmla="*/ 374 h 2328"/>
                <a:gd name="T12" fmla="*/ 146 w 217"/>
                <a:gd name="T13" fmla="*/ 470 h 2328"/>
                <a:gd name="T14" fmla="*/ 146 w 217"/>
                <a:gd name="T15" fmla="*/ 566 h 2328"/>
                <a:gd name="T16" fmla="*/ 142 w 217"/>
                <a:gd name="T17" fmla="*/ 657 h 2328"/>
                <a:gd name="T18" fmla="*/ 96 w 217"/>
                <a:gd name="T19" fmla="*/ 728 h 2328"/>
                <a:gd name="T20" fmla="*/ 46 w 217"/>
                <a:gd name="T21" fmla="*/ 753 h 2328"/>
                <a:gd name="T22" fmla="*/ 55 w 217"/>
                <a:gd name="T23" fmla="*/ 778 h 2328"/>
                <a:gd name="T24" fmla="*/ 71 w 217"/>
                <a:gd name="T25" fmla="*/ 798 h 2328"/>
                <a:gd name="T26" fmla="*/ 46 w 217"/>
                <a:gd name="T27" fmla="*/ 823 h 2328"/>
                <a:gd name="T28" fmla="*/ 34 w 217"/>
                <a:gd name="T29" fmla="*/ 844 h 2328"/>
                <a:gd name="T30" fmla="*/ 196 w 217"/>
                <a:gd name="T31" fmla="*/ 869 h 2328"/>
                <a:gd name="T32" fmla="*/ 208 w 217"/>
                <a:gd name="T33" fmla="*/ 1035 h 2328"/>
                <a:gd name="T34" fmla="*/ 217 w 217"/>
                <a:gd name="T35" fmla="*/ 1127 h 2328"/>
                <a:gd name="T36" fmla="*/ 204 w 217"/>
                <a:gd name="T37" fmla="*/ 1223 h 2328"/>
                <a:gd name="T38" fmla="*/ 167 w 217"/>
                <a:gd name="T39" fmla="*/ 1318 h 2328"/>
                <a:gd name="T40" fmla="*/ 167 w 217"/>
                <a:gd name="T41" fmla="*/ 1410 h 2328"/>
                <a:gd name="T42" fmla="*/ 117 w 217"/>
                <a:gd name="T43" fmla="*/ 1505 h 2328"/>
                <a:gd name="T44" fmla="*/ 113 w 217"/>
                <a:gd name="T45" fmla="*/ 1622 h 2328"/>
                <a:gd name="T46" fmla="*/ 71 w 217"/>
                <a:gd name="T47" fmla="*/ 1763 h 2328"/>
                <a:gd name="T48" fmla="*/ 25 w 217"/>
                <a:gd name="T49" fmla="*/ 2021 h 2328"/>
                <a:gd name="T50" fmla="*/ 46 w 217"/>
                <a:gd name="T51" fmla="*/ 2162 h 2328"/>
                <a:gd name="T52" fmla="*/ 34 w 217"/>
                <a:gd name="T53" fmla="*/ 2328 h 2328"/>
                <a:gd name="T54" fmla="*/ 0 w 217"/>
                <a:gd name="T55" fmla="*/ 2328 h 2328"/>
                <a:gd name="T56" fmla="*/ 0 w 217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328">
                  <a:moveTo>
                    <a:pt x="0" y="0"/>
                  </a:moveTo>
                  <a:lnTo>
                    <a:pt x="71" y="0"/>
                  </a:lnTo>
                  <a:lnTo>
                    <a:pt x="154" y="92"/>
                  </a:lnTo>
                  <a:lnTo>
                    <a:pt x="113" y="187"/>
                  </a:lnTo>
                  <a:lnTo>
                    <a:pt x="154" y="283"/>
                  </a:lnTo>
                  <a:lnTo>
                    <a:pt x="134" y="374"/>
                  </a:lnTo>
                  <a:lnTo>
                    <a:pt x="146" y="470"/>
                  </a:lnTo>
                  <a:lnTo>
                    <a:pt x="146" y="566"/>
                  </a:lnTo>
                  <a:lnTo>
                    <a:pt x="142" y="657"/>
                  </a:lnTo>
                  <a:lnTo>
                    <a:pt x="96" y="728"/>
                  </a:lnTo>
                  <a:lnTo>
                    <a:pt x="46" y="753"/>
                  </a:lnTo>
                  <a:lnTo>
                    <a:pt x="55" y="778"/>
                  </a:lnTo>
                  <a:lnTo>
                    <a:pt x="71" y="798"/>
                  </a:lnTo>
                  <a:lnTo>
                    <a:pt x="46" y="823"/>
                  </a:lnTo>
                  <a:lnTo>
                    <a:pt x="34" y="844"/>
                  </a:lnTo>
                  <a:lnTo>
                    <a:pt x="196" y="869"/>
                  </a:lnTo>
                  <a:lnTo>
                    <a:pt x="208" y="1035"/>
                  </a:lnTo>
                  <a:lnTo>
                    <a:pt x="217" y="1127"/>
                  </a:lnTo>
                  <a:lnTo>
                    <a:pt x="204" y="1223"/>
                  </a:lnTo>
                  <a:lnTo>
                    <a:pt x="167" y="1318"/>
                  </a:lnTo>
                  <a:lnTo>
                    <a:pt x="167" y="1410"/>
                  </a:lnTo>
                  <a:lnTo>
                    <a:pt x="117" y="1505"/>
                  </a:lnTo>
                  <a:lnTo>
                    <a:pt x="113" y="1622"/>
                  </a:lnTo>
                  <a:lnTo>
                    <a:pt x="71" y="1763"/>
                  </a:lnTo>
                  <a:lnTo>
                    <a:pt x="25" y="2021"/>
                  </a:lnTo>
                  <a:lnTo>
                    <a:pt x="46" y="2162"/>
                  </a:lnTo>
                  <a:lnTo>
                    <a:pt x="3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1" name="Line 153"/>
            <p:cNvSpPr>
              <a:spLocks noChangeShapeType="1"/>
            </p:cNvSpPr>
            <p:nvPr/>
          </p:nvSpPr>
          <p:spPr bwMode="auto">
            <a:xfrm flipV="1">
              <a:off x="345021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2" name="Line 154"/>
            <p:cNvSpPr>
              <a:spLocks noChangeShapeType="1"/>
            </p:cNvSpPr>
            <p:nvPr/>
          </p:nvSpPr>
          <p:spPr bwMode="auto">
            <a:xfrm flipV="1">
              <a:off x="345021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3" name="Line 155"/>
            <p:cNvSpPr>
              <a:spLocks noChangeShapeType="1"/>
            </p:cNvSpPr>
            <p:nvPr/>
          </p:nvSpPr>
          <p:spPr bwMode="auto">
            <a:xfrm flipV="1">
              <a:off x="345021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4" name="Line 156"/>
            <p:cNvSpPr>
              <a:spLocks noChangeShapeType="1"/>
            </p:cNvSpPr>
            <p:nvPr/>
          </p:nvSpPr>
          <p:spPr bwMode="auto">
            <a:xfrm>
              <a:off x="3929632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5" name="Line 157"/>
            <p:cNvSpPr>
              <a:spLocks noChangeShapeType="1"/>
            </p:cNvSpPr>
            <p:nvPr/>
          </p:nvSpPr>
          <p:spPr bwMode="auto">
            <a:xfrm>
              <a:off x="3929632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6" name="Line 158"/>
            <p:cNvSpPr>
              <a:spLocks noChangeShapeType="1"/>
            </p:cNvSpPr>
            <p:nvPr/>
          </p:nvSpPr>
          <p:spPr bwMode="auto">
            <a:xfrm>
              <a:off x="39966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7" name="Line 159"/>
            <p:cNvSpPr>
              <a:spLocks noChangeShapeType="1"/>
            </p:cNvSpPr>
            <p:nvPr/>
          </p:nvSpPr>
          <p:spPr bwMode="auto">
            <a:xfrm>
              <a:off x="39966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8" name="Line 160"/>
            <p:cNvSpPr>
              <a:spLocks noChangeShapeType="1"/>
            </p:cNvSpPr>
            <p:nvPr/>
          </p:nvSpPr>
          <p:spPr bwMode="auto">
            <a:xfrm>
              <a:off x="40622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9" name="Line 161"/>
            <p:cNvSpPr>
              <a:spLocks noChangeShapeType="1"/>
            </p:cNvSpPr>
            <p:nvPr/>
          </p:nvSpPr>
          <p:spPr bwMode="auto">
            <a:xfrm>
              <a:off x="406223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0" name="Line 162"/>
            <p:cNvSpPr>
              <a:spLocks noChangeShapeType="1"/>
            </p:cNvSpPr>
            <p:nvPr/>
          </p:nvSpPr>
          <p:spPr bwMode="auto">
            <a:xfrm>
              <a:off x="41292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1" name="Line 163"/>
            <p:cNvSpPr>
              <a:spLocks noChangeShapeType="1"/>
            </p:cNvSpPr>
            <p:nvPr/>
          </p:nvSpPr>
          <p:spPr bwMode="auto">
            <a:xfrm>
              <a:off x="412926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2" name="Line 164"/>
            <p:cNvSpPr>
              <a:spLocks noChangeShapeType="1"/>
            </p:cNvSpPr>
            <p:nvPr/>
          </p:nvSpPr>
          <p:spPr bwMode="auto">
            <a:xfrm>
              <a:off x="420212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3" name="Line 165"/>
            <p:cNvSpPr>
              <a:spLocks noChangeShapeType="1"/>
            </p:cNvSpPr>
            <p:nvPr/>
          </p:nvSpPr>
          <p:spPr bwMode="auto">
            <a:xfrm>
              <a:off x="420212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4" name="Line 166"/>
            <p:cNvSpPr>
              <a:spLocks noChangeShapeType="1"/>
            </p:cNvSpPr>
            <p:nvPr/>
          </p:nvSpPr>
          <p:spPr bwMode="auto">
            <a:xfrm>
              <a:off x="42691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5" name="Line 167"/>
            <p:cNvSpPr>
              <a:spLocks noChangeShapeType="1"/>
            </p:cNvSpPr>
            <p:nvPr/>
          </p:nvSpPr>
          <p:spPr bwMode="auto">
            <a:xfrm>
              <a:off x="42691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6" name="Line 168"/>
            <p:cNvSpPr>
              <a:spLocks noChangeShapeType="1"/>
            </p:cNvSpPr>
            <p:nvPr/>
          </p:nvSpPr>
          <p:spPr bwMode="auto">
            <a:xfrm>
              <a:off x="433473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7" name="Line 169"/>
            <p:cNvSpPr>
              <a:spLocks noChangeShapeType="1"/>
            </p:cNvSpPr>
            <p:nvPr/>
          </p:nvSpPr>
          <p:spPr bwMode="auto">
            <a:xfrm>
              <a:off x="433473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8" name="Line 170"/>
            <p:cNvSpPr>
              <a:spLocks noChangeShapeType="1"/>
            </p:cNvSpPr>
            <p:nvPr/>
          </p:nvSpPr>
          <p:spPr bwMode="auto">
            <a:xfrm>
              <a:off x="44017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9" name="Line 171"/>
            <p:cNvSpPr>
              <a:spLocks noChangeShapeType="1"/>
            </p:cNvSpPr>
            <p:nvPr/>
          </p:nvSpPr>
          <p:spPr bwMode="auto">
            <a:xfrm>
              <a:off x="44017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0" name="Line 172"/>
            <p:cNvSpPr>
              <a:spLocks noChangeShapeType="1"/>
            </p:cNvSpPr>
            <p:nvPr/>
          </p:nvSpPr>
          <p:spPr bwMode="auto">
            <a:xfrm>
              <a:off x="446879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1" name="Line 173"/>
            <p:cNvSpPr>
              <a:spLocks noChangeShapeType="1"/>
            </p:cNvSpPr>
            <p:nvPr/>
          </p:nvSpPr>
          <p:spPr bwMode="auto">
            <a:xfrm>
              <a:off x="446879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2" name="Line 174"/>
            <p:cNvSpPr>
              <a:spLocks noChangeShapeType="1"/>
            </p:cNvSpPr>
            <p:nvPr/>
          </p:nvSpPr>
          <p:spPr bwMode="auto">
            <a:xfrm>
              <a:off x="454165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3" name="Line 175"/>
            <p:cNvSpPr>
              <a:spLocks noChangeShapeType="1"/>
            </p:cNvSpPr>
            <p:nvPr/>
          </p:nvSpPr>
          <p:spPr bwMode="auto">
            <a:xfrm>
              <a:off x="454165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4" name="Line 176"/>
            <p:cNvSpPr>
              <a:spLocks noChangeShapeType="1"/>
            </p:cNvSpPr>
            <p:nvPr/>
          </p:nvSpPr>
          <p:spPr bwMode="auto">
            <a:xfrm>
              <a:off x="46086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5" name="Line 177"/>
            <p:cNvSpPr>
              <a:spLocks noChangeShapeType="1"/>
            </p:cNvSpPr>
            <p:nvPr/>
          </p:nvSpPr>
          <p:spPr bwMode="auto">
            <a:xfrm>
              <a:off x="460868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6" name="Line 178"/>
            <p:cNvSpPr>
              <a:spLocks noChangeShapeType="1"/>
            </p:cNvSpPr>
            <p:nvPr/>
          </p:nvSpPr>
          <p:spPr bwMode="auto">
            <a:xfrm>
              <a:off x="46742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7" name="Line 179"/>
            <p:cNvSpPr>
              <a:spLocks noChangeShapeType="1"/>
            </p:cNvSpPr>
            <p:nvPr/>
          </p:nvSpPr>
          <p:spPr bwMode="auto">
            <a:xfrm>
              <a:off x="46742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8" name="Line 180"/>
            <p:cNvSpPr>
              <a:spLocks noChangeShapeType="1"/>
            </p:cNvSpPr>
            <p:nvPr/>
          </p:nvSpPr>
          <p:spPr bwMode="auto">
            <a:xfrm>
              <a:off x="474128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9" name="Line 181"/>
            <p:cNvSpPr>
              <a:spLocks noChangeShapeType="1"/>
            </p:cNvSpPr>
            <p:nvPr/>
          </p:nvSpPr>
          <p:spPr bwMode="auto">
            <a:xfrm>
              <a:off x="474128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0" name="Line 182"/>
            <p:cNvSpPr>
              <a:spLocks noChangeShapeType="1"/>
            </p:cNvSpPr>
            <p:nvPr/>
          </p:nvSpPr>
          <p:spPr bwMode="auto">
            <a:xfrm>
              <a:off x="48141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1" name="Line 183"/>
            <p:cNvSpPr>
              <a:spLocks noChangeShapeType="1"/>
            </p:cNvSpPr>
            <p:nvPr/>
          </p:nvSpPr>
          <p:spPr bwMode="auto">
            <a:xfrm>
              <a:off x="481414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2" name="Line 184"/>
            <p:cNvSpPr>
              <a:spLocks noChangeShapeType="1"/>
            </p:cNvSpPr>
            <p:nvPr/>
          </p:nvSpPr>
          <p:spPr bwMode="auto">
            <a:xfrm>
              <a:off x="48811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3" name="Line 185"/>
            <p:cNvSpPr>
              <a:spLocks noChangeShapeType="1"/>
            </p:cNvSpPr>
            <p:nvPr/>
          </p:nvSpPr>
          <p:spPr bwMode="auto">
            <a:xfrm>
              <a:off x="488118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4" name="Freeform 186"/>
            <p:cNvSpPr>
              <a:spLocks/>
            </p:cNvSpPr>
            <p:nvPr/>
          </p:nvSpPr>
          <p:spPr bwMode="auto">
            <a:xfrm>
              <a:off x="3929632" y="1161949"/>
              <a:ext cx="842259" cy="3302920"/>
            </a:xfrm>
            <a:custGeom>
              <a:avLst/>
              <a:gdLst>
                <a:gd name="T0" fmla="*/ 0 w 578"/>
                <a:gd name="T1" fmla="*/ 0 h 2328"/>
                <a:gd name="T2" fmla="*/ 233 w 578"/>
                <a:gd name="T3" fmla="*/ 0 h 2328"/>
                <a:gd name="T4" fmla="*/ 528 w 578"/>
                <a:gd name="T5" fmla="*/ 92 h 2328"/>
                <a:gd name="T6" fmla="*/ 578 w 578"/>
                <a:gd name="T7" fmla="*/ 187 h 2328"/>
                <a:gd name="T8" fmla="*/ 499 w 578"/>
                <a:gd name="T9" fmla="*/ 283 h 2328"/>
                <a:gd name="T10" fmla="*/ 495 w 578"/>
                <a:gd name="T11" fmla="*/ 374 h 2328"/>
                <a:gd name="T12" fmla="*/ 540 w 578"/>
                <a:gd name="T13" fmla="*/ 470 h 2328"/>
                <a:gd name="T14" fmla="*/ 520 w 578"/>
                <a:gd name="T15" fmla="*/ 566 h 2328"/>
                <a:gd name="T16" fmla="*/ 424 w 578"/>
                <a:gd name="T17" fmla="*/ 657 h 2328"/>
                <a:gd name="T18" fmla="*/ 349 w 578"/>
                <a:gd name="T19" fmla="*/ 728 h 2328"/>
                <a:gd name="T20" fmla="*/ 33 w 578"/>
                <a:gd name="T21" fmla="*/ 753 h 2328"/>
                <a:gd name="T22" fmla="*/ 54 w 578"/>
                <a:gd name="T23" fmla="*/ 778 h 2328"/>
                <a:gd name="T24" fmla="*/ 8 w 578"/>
                <a:gd name="T25" fmla="*/ 798 h 2328"/>
                <a:gd name="T26" fmla="*/ 12 w 578"/>
                <a:gd name="T27" fmla="*/ 823 h 2328"/>
                <a:gd name="T28" fmla="*/ 0 w 578"/>
                <a:gd name="T29" fmla="*/ 844 h 2328"/>
                <a:gd name="T30" fmla="*/ 8 w 578"/>
                <a:gd name="T31" fmla="*/ 869 h 2328"/>
                <a:gd name="T32" fmla="*/ 17 w 578"/>
                <a:gd name="T33" fmla="*/ 1035 h 2328"/>
                <a:gd name="T34" fmla="*/ 41 w 578"/>
                <a:gd name="T35" fmla="*/ 1127 h 2328"/>
                <a:gd name="T36" fmla="*/ 4 w 578"/>
                <a:gd name="T37" fmla="*/ 1223 h 2328"/>
                <a:gd name="T38" fmla="*/ 17 w 578"/>
                <a:gd name="T39" fmla="*/ 1318 h 2328"/>
                <a:gd name="T40" fmla="*/ 37 w 578"/>
                <a:gd name="T41" fmla="*/ 1410 h 2328"/>
                <a:gd name="T42" fmla="*/ 25 w 578"/>
                <a:gd name="T43" fmla="*/ 1505 h 2328"/>
                <a:gd name="T44" fmla="*/ 25 w 578"/>
                <a:gd name="T45" fmla="*/ 1622 h 2328"/>
                <a:gd name="T46" fmla="*/ 12 w 578"/>
                <a:gd name="T47" fmla="*/ 1763 h 2328"/>
                <a:gd name="T48" fmla="*/ 0 w 578"/>
                <a:gd name="T49" fmla="*/ 2021 h 2328"/>
                <a:gd name="T50" fmla="*/ 17 w 578"/>
                <a:gd name="T51" fmla="*/ 2162 h 2328"/>
                <a:gd name="T52" fmla="*/ 12 w 578"/>
                <a:gd name="T53" fmla="*/ 2328 h 2328"/>
                <a:gd name="T54" fmla="*/ 0 w 578"/>
                <a:gd name="T55" fmla="*/ 2328 h 2328"/>
                <a:gd name="T56" fmla="*/ 0 w 578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8" h="2328">
                  <a:moveTo>
                    <a:pt x="0" y="0"/>
                  </a:moveTo>
                  <a:lnTo>
                    <a:pt x="233" y="0"/>
                  </a:lnTo>
                  <a:lnTo>
                    <a:pt x="528" y="92"/>
                  </a:lnTo>
                  <a:lnTo>
                    <a:pt x="578" y="187"/>
                  </a:lnTo>
                  <a:lnTo>
                    <a:pt x="499" y="283"/>
                  </a:lnTo>
                  <a:lnTo>
                    <a:pt x="495" y="374"/>
                  </a:lnTo>
                  <a:lnTo>
                    <a:pt x="540" y="470"/>
                  </a:lnTo>
                  <a:lnTo>
                    <a:pt x="520" y="566"/>
                  </a:lnTo>
                  <a:lnTo>
                    <a:pt x="424" y="657"/>
                  </a:lnTo>
                  <a:lnTo>
                    <a:pt x="349" y="728"/>
                  </a:lnTo>
                  <a:lnTo>
                    <a:pt x="33" y="753"/>
                  </a:lnTo>
                  <a:lnTo>
                    <a:pt x="54" y="778"/>
                  </a:lnTo>
                  <a:lnTo>
                    <a:pt x="8" y="798"/>
                  </a:lnTo>
                  <a:lnTo>
                    <a:pt x="12" y="823"/>
                  </a:lnTo>
                  <a:lnTo>
                    <a:pt x="0" y="844"/>
                  </a:lnTo>
                  <a:lnTo>
                    <a:pt x="8" y="869"/>
                  </a:lnTo>
                  <a:lnTo>
                    <a:pt x="17" y="1035"/>
                  </a:lnTo>
                  <a:lnTo>
                    <a:pt x="41" y="1127"/>
                  </a:lnTo>
                  <a:lnTo>
                    <a:pt x="4" y="1223"/>
                  </a:lnTo>
                  <a:lnTo>
                    <a:pt x="17" y="1318"/>
                  </a:lnTo>
                  <a:lnTo>
                    <a:pt x="37" y="1410"/>
                  </a:lnTo>
                  <a:lnTo>
                    <a:pt x="25" y="1505"/>
                  </a:lnTo>
                  <a:lnTo>
                    <a:pt x="25" y="1622"/>
                  </a:lnTo>
                  <a:lnTo>
                    <a:pt x="12" y="1763"/>
                  </a:lnTo>
                  <a:lnTo>
                    <a:pt x="0" y="2021"/>
                  </a:lnTo>
                  <a:lnTo>
                    <a:pt x="17" y="2162"/>
                  </a:lnTo>
                  <a:lnTo>
                    <a:pt x="1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5" name="Line 187"/>
            <p:cNvSpPr>
              <a:spLocks noChangeShapeType="1"/>
            </p:cNvSpPr>
            <p:nvPr/>
          </p:nvSpPr>
          <p:spPr bwMode="auto">
            <a:xfrm flipV="1">
              <a:off x="392963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6" name="Line 188"/>
            <p:cNvSpPr>
              <a:spLocks noChangeShapeType="1"/>
            </p:cNvSpPr>
            <p:nvPr/>
          </p:nvSpPr>
          <p:spPr bwMode="auto">
            <a:xfrm flipV="1">
              <a:off x="392963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7" name="Line 189"/>
            <p:cNvSpPr>
              <a:spLocks noChangeShapeType="1"/>
            </p:cNvSpPr>
            <p:nvPr/>
          </p:nvSpPr>
          <p:spPr bwMode="auto">
            <a:xfrm flipV="1">
              <a:off x="392963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8" name="Line 190"/>
            <p:cNvSpPr>
              <a:spLocks noChangeShapeType="1"/>
            </p:cNvSpPr>
            <p:nvPr/>
          </p:nvSpPr>
          <p:spPr bwMode="auto">
            <a:xfrm>
              <a:off x="4946754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9" name="Line 191"/>
            <p:cNvSpPr>
              <a:spLocks noChangeShapeType="1"/>
            </p:cNvSpPr>
            <p:nvPr/>
          </p:nvSpPr>
          <p:spPr bwMode="auto">
            <a:xfrm>
              <a:off x="4946754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0" name="Line 192"/>
            <p:cNvSpPr>
              <a:spLocks noChangeShapeType="1"/>
            </p:cNvSpPr>
            <p:nvPr/>
          </p:nvSpPr>
          <p:spPr bwMode="auto">
            <a:xfrm>
              <a:off x="50137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1" name="Line 193"/>
            <p:cNvSpPr>
              <a:spLocks noChangeShapeType="1"/>
            </p:cNvSpPr>
            <p:nvPr/>
          </p:nvSpPr>
          <p:spPr bwMode="auto">
            <a:xfrm>
              <a:off x="501378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2" name="Line 194"/>
            <p:cNvSpPr>
              <a:spLocks noChangeShapeType="1"/>
            </p:cNvSpPr>
            <p:nvPr/>
          </p:nvSpPr>
          <p:spPr bwMode="auto">
            <a:xfrm>
              <a:off x="508081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3" name="Line 195"/>
            <p:cNvSpPr>
              <a:spLocks noChangeShapeType="1"/>
            </p:cNvSpPr>
            <p:nvPr/>
          </p:nvSpPr>
          <p:spPr bwMode="auto">
            <a:xfrm>
              <a:off x="508081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4" name="Line 196"/>
            <p:cNvSpPr>
              <a:spLocks noChangeShapeType="1"/>
            </p:cNvSpPr>
            <p:nvPr/>
          </p:nvSpPr>
          <p:spPr bwMode="auto">
            <a:xfrm>
              <a:off x="515367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5" name="Line 197"/>
            <p:cNvSpPr>
              <a:spLocks noChangeShapeType="1"/>
            </p:cNvSpPr>
            <p:nvPr/>
          </p:nvSpPr>
          <p:spPr bwMode="auto">
            <a:xfrm>
              <a:off x="515367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6" name="Line 198"/>
            <p:cNvSpPr>
              <a:spLocks noChangeShapeType="1"/>
            </p:cNvSpPr>
            <p:nvPr/>
          </p:nvSpPr>
          <p:spPr bwMode="auto">
            <a:xfrm>
              <a:off x="52192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7" name="Line 199"/>
            <p:cNvSpPr>
              <a:spLocks noChangeShapeType="1"/>
            </p:cNvSpPr>
            <p:nvPr/>
          </p:nvSpPr>
          <p:spPr bwMode="auto">
            <a:xfrm>
              <a:off x="521924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8" name="Line 200"/>
            <p:cNvSpPr>
              <a:spLocks noChangeShapeType="1"/>
            </p:cNvSpPr>
            <p:nvPr/>
          </p:nvSpPr>
          <p:spPr bwMode="auto">
            <a:xfrm>
              <a:off x="52862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9" name="Line 201"/>
            <p:cNvSpPr>
              <a:spLocks noChangeShapeType="1"/>
            </p:cNvSpPr>
            <p:nvPr/>
          </p:nvSpPr>
          <p:spPr bwMode="auto">
            <a:xfrm>
              <a:off x="528628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0" name="Line 202"/>
            <p:cNvSpPr>
              <a:spLocks noChangeShapeType="1"/>
            </p:cNvSpPr>
            <p:nvPr/>
          </p:nvSpPr>
          <p:spPr bwMode="auto">
            <a:xfrm>
              <a:off x="535331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1" name="Line 203"/>
            <p:cNvSpPr>
              <a:spLocks noChangeShapeType="1"/>
            </p:cNvSpPr>
            <p:nvPr/>
          </p:nvSpPr>
          <p:spPr bwMode="auto">
            <a:xfrm>
              <a:off x="535331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2" name="Freeform 204"/>
            <p:cNvSpPr>
              <a:spLocks/>
            </p:cNvSpPr>
            <p:nvPr/>
          </p:nvSpPr>
          <p:spPr bwMode="auto">
            <a:xfrm>
              <a:off x="4946754" y="1161949"/>
              <a:ext cx="394900" cy="3302920"/>
            </a:xfrm>
            <a:custGeom>
              <a:avLst/>
              <a:gdLst>
                <a:gd name="T0" fmla="*/ 0 w 271"/>
                <a:gd name="T1" fmla="*/ 0 h 2328"/>
                <a:gd name="T2" fmla="*/ 38 w 271"/>
                <a:gd name="T3" fmla="*/ 0 h 2328"/>
                <a:gd name="T4" fmla="*/ 50 w 271"/>
                <a:gd name="T5" fmla="*/ 92 h 2328"/>
                <a:gd name="T6" fmla="*/ 50 w 271"/>
                <a:gd name="T7" fmla="*/ 187 h 2328"/>
                <a:gd name="T8" fmla="*/ 50 w 271"/>
                <a:gd name="T9" fmla="*/ 283 h 2328"/>
                <a:gd name="T10" fmla="*/ 42 w 271"/>
                <a:gd name="T11" fmla="*/ 374 h 2328"/>
                <a:gd name="T12" fmla="*/ 38 w 271"/>
                <a:gd name="T13" fmla="*/ 470 h 2328"/>
                <a:gd name="T14" fmla="*/ 42 w 271"/>
                <a:gd name="T15" fmla="*/ 566 h 2328"/>
                <a:gd name="T16" fmla="*/ 46 w 271"/>
                <a:gd name="T17" fmla="*/ 657 h 2328"/>
                <a:gd name="T18" fmla="*/ 146 w 271"/>
                <a:gd name="T19" fmla="*/ 728 h 2328"/>
                <a:gd name="T20" fmla="*/ 254 w 271"/>
                <a:gd name="T21" fmla="*/ 753 h 2328"/>
                <a:gd name="T22" fmla="*/ 271 w 271"/>
                <a:gd name="T23" fmla="*/ 778 h 2328"/>
                <a:gd name="T24" fmla="*/ 217 w 271"/>
                <a:gd name="T25" fmla="*/ 798 h 2328"/>
                <a:gd name="T26" fmla="*/ 21 w 271"/>
                <a:gd name="T27" fmla="*/ 823 h 2328"/>
                <a:gd name="T28" fmla="*/ 0 w 271"/>
                <a:gd name="T29" fmla="*/ 844 h 2328"/>
                <a:gd name="T30" fmla="*/ 29 w 271"/>
                <a:gd name="T31" fmla="*/ 869 h 2328"/>
                <a:gd name="T32" fmla="*/ 46 w 271"/>
                <a:gd name="T33" fmla="*/ 1035 h 2328"/>
                <a:gd name="T34" fmla="*/ 46 w 271"/>
                <a:gd name="T35" fmla="*/ 1127 h 2328"/>
                <a:gd name="T36" fmla="*/ 59 w 271"/>
                <a:gd name="T37" fmla="*/ 1223 h 2328"/>
                <a:gd name="T38" fmla="*/ 117 w 271"/>
                <a:gd name="T39" fmla="*/ 1318 h 2328"/>
                <a:gd name="T40" fmla="*/ 158 w 271"/>
                <a:gd name="T41" fmla="*/ 1410 h 2328"/>
                <a:gd name="T42" fmla="*/ 59 w 271"/>
                <a:gd name="T43" fmla="*/ 1505 h 2328"/>
                <a:gd name="T44" fmla="*/ 88 w 271"/>
                <a:gd name="T45" fmla="*/ 1622 h 2328"/>
                <a:gd name="T46" fmla="*/ 29 w 271"/>
                <a:gd name="T47" fmla="*/ 1763 h 2328"/>
                <a:gd name="T48" fmla="*/ 38 w 271"/>
                <a:gd name="T49" fmla="*/ 2021 h 2328"/>
                <a:gd name="T50" fmla="*/ 34 w 271"/>
                <a:gd name="T51" fmla="*/ 2162 h 2328"/>
                <a:gd name="T52" fmla="*/ 29 w 271"/>
                <a:gd name="T53" fmla="*/ 2328 h 2328"/>
                <a:gd name="T54" fmla="*/ 0 w 271"/>
                <a:gd name="T55" fmla="*/ 2328 h 2328"/>
                <a:gd name="T56" fmla="*/ 0 w 271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1" h="2328">
                  <a:moveTo>
                    <a:pt x="0" y="0"/>
                  </a:moveTo>
                  <a:lnTo>
                    <a:pt x="38" y="0"/>
                  </a:lnTo>
                  <a:lnTo>
                    <a:pt x="50" y="92"/>
                  </a:lnTo>
                  <a:lnTo>
                    <a:pt x="50" y="187"/>
                  </a:lnTo>
                  <a:lnTo>
                    <a:pt x="50" y="283"/>
                  </a:lnTo>
                  <a:lnTo>
                    <a:pt x="42" y="374"/>
                  </a:lnTo>
                  <a:lnTo>
                    <a:pt x="38" y="470"/>
                  </a:lnTo>
                  <a:lnTo>
                    <a:pt x="42" y="566"/>
                  </a:lnTo>
                  <a:lnTo>
                    <a:pt x="46" y="657"/>
                  </a:lnTo>
                  <a:lnTo>
                    <a:pt x="146" y="728"/>
                  </a:lnTo>
                  <a:lnTo>
                    <a:pt x="254" y="753"/>
                  </a:lnTo>
                  <a:lnTo>
                    <a:pt x="271" y="778"/>
                  </a:lnTo>
                  <a:lnTo>
                    <a:pt x="217" y="798"/>
                  </a:lnTo>
                  <a:lnTo>
                    <a:pt x="21" y="823"/>
                  </a:lnTo>
                  <a:lnTo>
                    <a:pt x="0" y="844"/>
                  </a:lnTo>
                  <a:lnTo>
                    <a:pt x="29" y="869"/>
                  </a:lnTo>
                  <a:lnTo>
                    <a:pt x="46" y="1035"/>
                  </a:lnTo>
                  <a:lnTo>
                    <a:pt x="46" y="1127"/>
                  </a:lnTo>
                  <a:lnTo>
                    <a:pt x="59" y="1223"/>
                  </a:lnTo>
                  <a:lnTo>
                    <a:pt x="117" y="1318"/>
                  </a:lnTo>
                  <a:lnTo>
                    <a:pt x="158" y="1410"/>
                  </a:lnTo>
                  <a:lnTo>
                    <a:pt x="59" y="1505"/>
                  </a:lnTo>
                  <a:lnTo>
                    <a:pt x="88" y="1622"/>
                  </a:lnTo>
                  <a:lnTo>
                    <a:pt x="29" y="1763"/>
                  </a:lnTo>
                  <a:lnTo>
                    <a:pt x="38" y="2021"/>
                  </a:lnTo>
                  <a:lnTo>
                    <a:pt x="34" y="2162"/>
                  </a:lnTo>
                  <a:lnTo>
                    <a:pt x="29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3" name="Line 205"/>
            <p:cNvSpPr>
              <a:spLocks noChangeShapeType="1"/>
            </p:cNvSpPr>
            <p:nvPr/>
          </p:nvSpPr>
          <p:spPr bwMode="auto">
            <a:xfrm flipV="1">
              <a:off x="494675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 flipV="1">
              <a:off x="4946753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 flipV="1">
              <a:off x="4946753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5420342" y="4500338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5420342" y="1126479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54932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4932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555877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5558775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562580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5625806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569283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5692837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575841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575841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583127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583127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8983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8983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96533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965333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603236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6032364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609793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609793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Line 231"/>
            <p:cNvSpPr>
              <a:spLocks noChangeShapeType="1"/>
            </p:cNvSpPr>
            <p:nvPr/>
          </p:nvSpPr>
          <p:spPr bwMode="auto">
            <a:xfrm>
              <a:off x="617079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Line 232"/>
            <p:cNvSpPr>
              <a:spLocks noChangeShapeType="1"/>
            </p:cNvSpPr>
            <p:nvPr/>
          </p:nvSpPr>
          <p:spPr bwMode="auto">
            <a:xfrm>
              <a:off x="617079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Line 233"/>
            <p:cNvSpPr>
              <a:spLocks noChangeShapeType="1"/>
            </p:cNvSpPr>
            <p:nvPr/>
          </p:nvSpPr>
          <p:spPr bwMode="auto">
            <a:xfrm>
              <a:off x="62378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Line 234"/>
            <p:cNvSpPr>
              <a:spLocks noChangeShapeType="1"/>
            </p:cNvSpPr>
            <p:nvPr/>
          </p:nvSpPr>
          <p:spPr bwMode="auto">
            <a:xfrm>
              <a:off x="6237829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Line 235"/>
            <p:cNvSpPr>
              <a:spLocks noChangeShapeType="1"/>
            </p:cNvSpPr>
            <p:nvPr/>
          </p:nvSpPr>
          <p:spPr bwMode="auto">
            <a:xfrm>
              <a:off x="63048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Line 236"/>
            <p:cNvSpPr>
              <a:spLocks noChangeShapeType="1"/>
            </p:cNvSpPr>
            <p:nvPr/>
          </p:nvSpPr>
          <p:spPr bwMode="auto">
            <a:xfrm>
              <a:off x="6304860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Line 237"/>
            <p:cNvSpPr>
              <a:spLocks noChangeShapeType="1"/>
            </p:cNvSpPr>
            <p:nvPr/>
          </p:nvSpPr>
          <p:spPr bwMode="auto">
            <a:xfrm>
              <a:off x="637043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Line 238"/>
            <p:cNvSpPr>
              <a:spLocks noChangeShapeType="1"/>
            </p:cNvSpPr>
            <p:nvPr/>
          </p:nvSpPr>
          <p:spPr bwMode="auto">
            <a:xfrm>
              <a:off x="637043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239"/>
            <p:cNvSpPr>
              <a:spLocks/>
            </p:cNvSpPr>
            <p:nvPr/>
          </p:nvSpPr>
          <p:spPr bwMode="auto">
            <a:xfrm>
              <a:off x="5420342" y="1161949"/>
              <a:ext cx="938434" cy="3302920"/>
            </a:xfrm>
            <a:custGeom>
              <a:avLst/>
              <a:gdLst>
                <a:gd name="T0" fmla="*/ 0 w 644"/>
                <a:gd name="T1" fmla="*/ 0 h 2328"/>
                <a:gd name="T2" fmla="*/ 295 w 644"/>
                <a:gd name="T3" fmla="*/ 0 h 2328"/>
                <a:gd name="T4" fmla="*/ 602 w 644"/>
                <a:gd name="T5" fmla="*/ 92 h 2328"/>
                <a:gd name="T6" fmla="*/ 644 w 644"/>
                <a:gd name="T7" fmla="*/ 187 h 2328"/>
                <a:gd name="T8" fmla="*/ 569 w 644"/>
                <a:gd name="T9" fmla="*/ 283 h 2328"/>
                <a:gd name="T10" fmla="*/ 557 w 644"/>
                <a:gd name="T11" fmla="*/ 374 h 2328"/>
                <a:gd name="T12" fmla="*/ 607 w 644"/>
                <a:gd name="T13" fmla="*/ 470 h 2328"/>
                <a:gd name="T14" fmla="*/ 577 w 644"/>
                <a:gd name="T15" fmla="*/ 566 h 2328"/>
                <a:gd name="T16" fmla="*/ 486 w 644"/>
                <a:gd name="T17" fmla="*/ 657 h 2328"/>
                <a:gd name="T18" fmla="*/ 528 w 644"/>
                <a:gd name="T19" fmla="*/ 728 h 2328"/>
                <a:gd name="T20" fmla="*/ 553 w 644"/>
                <a:gd name="T21" fmla="*/ 753 h 2328"/>
                <a:gd name="T22" fmla="*/ 598 w 644"/>
                <a:gd name="T23" fmla="*/ 778 h 2328"/>
                <a:gd name="T24" fmla="*/ 465 w 644"/>
                <a:gd name="T25" fmla="*/ 798 h 2328"/>
                <a:gd name="T26" fmla="*/ 245 w 644"/>
                <a:gd name="T27" fmla="*/ 823 h 2328"/>
                <a:gd name="T28" fmla="*/ 237 w 644"/>
                <a:gd name="T29" fmla="*/ 844 h 2328"/>
                <a:gd name="T30" fmla="*/ 332 w 644"/>
                <a:gd name="T31" fmla="*/ 869 h 2328"/>
                <a:gd name="T32" fmla="*/ 299 w 644"/>
                <a:gd name="T33" fmla="*/ 1035 h 2328"/>
                <a:gd name="T34" fmla="*/ 237 w 644"/>
                <a:gd name="T35" fmla="*/ 1127 h 2328"/>
                <a:gd name="T36" fmla="*/ 99 w 644"/>
                <a:gd name="T37" fmla="*/ 1223 h 2328"/>
                <a:gd name="T38" fmla="*/ 174 w 644"/>
                <a:gd name="T39" fmla="*/ 1318 h 2328"/>
                <a:gd name="T40" fmla="*/ 224 w 644"/>
                <a:gd name="T41" fmla="*/ 1410 h 2328"/>
                <a:gd name="T42" fmla="*/ 108 w 644"/>
                <a:gd name="T43" fmla="*/ 1505 h 2328"/>
                <a:gd name="T44" fmla="*/ 128 w 644"/>
                <a:gd name="T45" fmla="*/ 1622 h 2328"/>
                <a:gd name="T46" fmla="*/ 66 w 644"/>
                <a:gd name="T47" fmla="*/ 1763 h 2328"/>
                <a:gd name="T48" fmla="*/ 58 w 644"/>
                <a:gd name="T49" fmla="*/ 2021 h 2328"/>
                <a:gd name="T50" fmla="*/ 83 w 644"/>
                <a:gd name="T51" fmla="*/ 2162 h 2328"/>
                <a:gd name="T52" fmla="*/ 54 w 644"/>
                <a:gd name="T53" fmla="*/ 2328 h 2328"/>
                <a:gd name="T54" fmla="*/ 0 w 644"/>
                <a:gd name="T55" fmla="*/ 2328 h 2328"/>
                <a:gd name="T56" fmla="*/ 0 w 64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4" h="2328">
                  <a:moveTo>
                    <a:pt x="0" y="0"/>
                  </a:moveTo>
                  <a:lnTo>
                    <a:pt x="295" y="0"/>
                  </a:lnTo>
                  <a:lnTo>
                    <a:pt x="602" y="92"/>
                  </a:lnTo>
                  <a:lnTo>
                    <a:pt x="644" y="187"/>
                  </a:lnTo>
                  <a:lnTo>
                    <a:pt x="569" y="283"/>
                  </a:lnTo>
                  <a:lnTo>
                    <a:pt x="557" y="374"/>
                  </a:lnTo>
                  <a:lnTo>
                    <a:pt x="607" y="470"/>
                  </a:lnTo>
                  <a:lnTo>
                    <a:pt x="577" y="566"/>
                  </a:lnTo>
                  <a:lnTo>
                    <a:pt x="486" y="657"/>
                  </a:lnTo>
                  <a:lnTo>
                    <a:pt x="528" y="728"/>
                  </a:lnTo>
                  <a:lnTo>
                    <a:pt x="553" y="753"/>
                  </a:lnTo>
                  <a:lnTo>
                    <a:pt x="598" y="778"/>
                  </a:lnTo>
                  <a:lnTo>
                    <a:pt x="465" y="798"/>
                  </a:lnTo>
                  <a:lnTo>
                    <a:pt x="245" y="823"/>
                  </a:lnTo>
                  <a:lnTo>
                    <a:pt x="237" y="844"/>
                  </a:lnTo>
                  <a:lnTo>
                    <a:pt x="332" y="869"/>
                  </a:lnTo>
                  <a:lnTo>
                    <a:pt x="299" y="1035"/>
                  </a:lnTo>
                  <a:lnTo>
                    <a:pt x="237" y="1127"/>
                  </a:lnTo>
                  <a:lnTo>
                    <a:pt x="99" y="1223"/>
                  </a:lnTo>
                  <a:lnTo>
                    <a:pt x="174" y="1318"/>
                  </a:lnTo>
                  <a:lnTo>
                    <a:pt x="224" y="1410"/>
                  </a:lnTo>
                  <a:lnTo>
                    <a:pt x="108" y="1505"/>
                  </a:lnTo>
                  <a:lnTo>
                    <a:pt x="128" y="1622"/>
                  </a:lnTo>
                  <a:lnTo>
                    <a:pt x="66" y="1763"/>
                  </a:lnTo>
                  <a:lnTo>
                    <a:pt x="58" y="2021"/>
                  </a:lnTo>
                  <a:lnTo>
                    <a:pt x="83" y="2162"/>
                  </a:lnTo>
                  <a:lnTo>
                    <a:pt x="5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Line 240"/>
            <p:cNvSpPr>
              <a:spLocks noChangeShapeType="1"/>
            </p:cNvSpPr>
            <p:nvPr/>
          </p:nvSpPr>
          <p:spPr bwMode="auto">
            <a:xfrm flipV="1">
              <a:off x="542034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Line 241"/>
            <p:cNvSpPr>
              <a:spLocks noChangeShapeType="1"/>
            </p:cNvSpPr>
            <p:nvPr/>
          </p:nvSpPr>
          <p:spPr bwMode="auto">
            <a:xfrm flipV="1">
              <a:off x="542034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Line 242"/>
            <p:cNvSpPr>
              <a:spLocks noChangeShapeType="1"/>
            </p:cNvSpPr>
            <p:nvPr/>
          </p:nvSpPr>
          <p:spPr bwMode="auto">
            <a:xfrm flipV="1">
              <a:off x="542034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Line 243"/>
            <p:cNvSpPr>
              <a:spLocks noChangeShapeType="1"/>
            </p:cNvSpPr>
            <p:nvPr/>
          </p:nvSpPr>
          <p:spPr bwMode="auto">
            <a:xfrm>
              <a:off x="6437465" y="4500338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Line 244"/>
            <p:cNvSpPr>
              <a:spLocks noChangeShapeType="1"/>
            </p:cNvSpPr>
            <p:nvPr/>
          </p:nvSpPr>
          <p:spPr bwMode="auto">
            <a:xfrm>
              <a:off x="6437465" y="1126479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Line 245"/>
            <p:cNvSpPr>
              <a:spLocks noChangeShapeType="1"/>
            </p:cNvSpPr>
            <p:nvPr/>
          </p:nvSpPr>
          <p:spPr bwMode="auto">
            <a:xfrm>
              <a:off x="65103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Line 246"/>
            <p:cNvSpPr>
              <a:spLocks noChangeShapeType="1"/>
            </p:cNvSpPr>
            <p:nvPr/>
          </p:nvSpPr>
          <p:spPr bwMode="auto">
            <a:xfrm>
              <a:off x="65103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Line 247"/>
            <p:cNvSpPr>
              <a:spLocks noChangeShapeType="1"/>
            </p:cNvSpPr>
            <p:nvPr/>
          </p:nvSpPr>
          <p:spPr bwMode="auto">
            <a:xfrm>
              <a:off x="65773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Line 248"/>
            <p:cNvSpPr>
              <a:spLocks noChangeShapeType="1"/>
            </p:cNvSpPr>
            <p:nvPr/>
          </p:nvSpPr>
          <p:spPr bwMode="auto">
            <a:xfrm>
              <a:off x="65773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Line 249"/>
            <p:cNvSpPr>
              <a:spLocks noChangeShapeType="1"/>
            </p:cNvSpPr>
            <p:nvPr/>
          </p:nvSpPr>
          <p:spPr bwMode="auto">
            <a:xfrm>
              <a:off x="66429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Line 250"/>
            <p:cNvSpPr>
              <a:spLocks noChangeShapeType="1"/>
            </p:cNvSpPr>
            <p:nvPr/>
          </p:nvSpPr>
          <p:spPr bwMode="auto">
            <a:xfrm>
              <a:off x="6642929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Line 251"/>
            <p:cNvSpPr>
              <a:spLocks noChangeShapeType="1"/>
            </p:cNvSpPr>
            <p:nvPr/>
          </p:nvSpPr>
          <p:spPr bwMode="auto">
            <a:xfrm>
              <a:off x="67099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Line 252"/>
            <p:cNvSpPr>
              <a:spLocks noChangeShapeType="1"/>
            </p:cNvSpPr>
            <p:nvPr/>
          </p:nvSpPr>
          <p:spPr bwMode="auto">
            <a:xfrm>
              <a:off x="6709960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Line 253"/>
            <p:cNvSpPr>
              <a:spLocks noChangeShapeType="1"/>
            </p:cNvSpPr>
            <p:nvPr/>
          </p:nvSpPr>
          <p:spPr bwMode="auto">
            <a:xfrm>
              <a:off x="677699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Line 254"/>
            <p:cNvSpPr>
              <a:spLocks noChangeShapeType="1"/>
            </p:cNvSpPr>
            <p:nvPr/>
          </p:nvSpPr>
          <p:spPr bwMode="auto">
            <a:xfrm>
              <a:off x="6776991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Line 255"/>
            <p:cNvSpPr>
              <a:spLocks noChangeShapeType="1"/>
            </p:cNvSpPr>
            <p:nvPr/>
          </p:nvSpPr>
          <p:spPr bwMode="auto">
            <a:xfrm>
              <a:off x="68498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Line 256"/>
            <p:cNvSpPr>
              <a:spLocks noChangeShapeType="1"/>
            </p:cNvSpPr>
            <p:nvPr/>
          </p:nvSpPr>
          <p:spPr bwMode="auto">
            <a:xfrm>
              <a:off x="68498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Line 257"/>
            <p:cNvSpPr>
              <a:spLocks noChangeShapeType="1"/>
            </p:cNvSpPr>
            <p:nvPr/>
          </p:nvSpPr>
          <p:spPr bwMode="auto">
            <a:xfrm>
              <a:off x="69154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Line 258"/>
            <p:cNvSpPr>
              <a:spLocks noChangeShapeType="1"/>
            </p:cNvSpPr>
            <p:nvPr/>
          </p:nvSpPr>
          <p:spPr bwMode="auto">
            <a:xfrm>
              <a:off x="69154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Line 259"/>
            <p:cNvSpPr>
              <a:spLocks noChangeShapeType="1"/>
            </p:cNvSpPr>
            <p:nvPr/>
          </p:nvSpPr>
          <p:spPr bwMode="auto">
            <a:xfrm>
              <a:off x="69824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Line 260"/>
            <p:cNvSpPr>
              <a:spLocks noChangeShapeType="1"/>
            </p:cNvSpPr>
            <p:nvPr/>
          </p:nvSpPr>
          <p:spPr bwMode="auto">
            <a:xfrm>
              <a:off x="69824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Line 261"/>
            <p:cNvSpPr>
              <a:spLocks noChangeShapeType="1"/>
            </p:cNvSpPr>
            <p:nvPr/>
          </p:nvSpPr>
          <p:spPr bwMode="auto">
            <a:xfrm>
              <a:off x="704948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Line 262"/>
            <p:cNvSpPr>
              <a:spLocks noChangeShapeType="1"/>
            </p:cNvSpPr>
            <p:nvPr/>
          </p:nvSpPr>
          <p:spPr bwMode="auto">
            <a:xfrm>
              <a:off x="704948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Line 263"/>
            <p:cNvSpPr>
              <a:spLocks noChangeShapeType="1"/>
            </p:cNvSpPr>
            <p:nvPr/>
          </p:nvSpPr>
          <p:spPr bwMode="auto">
            <a:xfrm>
              <a:off x="711651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Line 264"/>
            <p:cNvSpPr>
              <a:spLocks noChangeShapeType="1"/>
            </p:cNvSpPr>
            <p:nvPr/>
          </p:nvSpPr>
          <p:spPr bwMode="auto">
            <a:xfrm>
              <a:off x="711651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Line 265"/>
            <p:cNvSpPr>
              <a:spLocks noChangeShapeType="1"/>
            </p:cNvSpPr>
            <p:nvPr/>
          </p:nvSpPr>
          <p:spPr bwMode="auto">
            <a:xfrm>
              <a:off x="71893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Line 266"/>
            <p:cNvSpPr>
              <a:spLocks noChangeShapeType="1"/>
            </p:cNvSpPr>
            <p:nvPr/>
          </p:nvSpPr>
          <p:spPr bwMode="auto">
            <a:xfrm>
              <a:off x="718937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Line 267"/>
            <p:cNvSpPr>
              <a:spLocks noChangeShapeType="1"/>
            </p:cNvSpPr>
            <p:nvPr/>
          </p:nvSpPr>
          <p:spPr bwMode="auto">
            <a:xfrm>
              <a:off x="72549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Line 268"/>
            <p:cNvSpPr>
              <a:spLocks noChangeShapeType="1"/>
            </p:cNvSpPr>
            <p:nvPr/>
          </p:nvSpPr>
          <p:spPr bwMode="auto">
            <a:xfrm>
              <a:off x="72549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269"/>
            <p:cNvSpPr>
              <a:spLocks/>
            </p:cNvSpPr>
            <p:nvPr/>
          </p:nvSpPr>
          <p:spPr bwMode="auto">
            <a:xfrm>
              <a:off x="6437465" y="1161949"/>
              <a:ext cx="727140" cy="3302920"/>
            </a:xfrm>
            <a:custGeom>
              <a:avLst/>
              <a:gdLst>
                <a:gd name="T0" fmla="*/ 0 w 499"/>
                <a:gd name="T1" fmla="*/ 0 h 2328"/>
                <a:gd name="T2" fmla="*/ 0 w 499"/>
                <a:gd name="T3" fmla="*/ 0 h 2328"/>
                <a:gd name="T4" fmla="*/ 0 w 499"/>
                <a:gd name="T5" fmla="*/ 92 h 2328"/>
                <a:gd name="T6" fmla="*/ 0 w 499"/>
                <a:gd name="T7" fmla="*/ 187 h 2328"/>
                <a:gd name="T8" fmla="*/ 0 w 499"/>
                <a:gd name="T9" fmla="*/ 283 h 2328"/>
                <a:gd name="T10" fmla="*/ 4 w 499"/>
                <a:gd name="T11" fmla="*/ 374 h 2328"/>
                <a:gd name="T12" fmla="*/ 0 w 499"/>
                <a:gd name="T13" fmla="*/ 470 h 2328"/>
                <a:gd name="T14" fmla="*/ 4 w 499"/>
                <a:gd name="T15" fmla="*/ 566 h 2328"/>
                <a:gd name="T16" fmla="*/ 4 w 499"/>
                <a:gd name="T17" fmla="*/ 657 h 2328"/>
                <a:gd name="T18" fmla="*/ 4 w 499"/>
                <a:gd name="T19" fmla="*/ 728 h 2328"/>
                <a:gd name="T20" fmla="*/ 0 w 499"/>
                <a:gd name="T21" fmla="*/ 753 h 2328"/>
                <a:gd name="T22" fmla="*/ 0 w 499"/>
                <a:gd name="T23" fmla="*/ 778 h 2328"/>
                <a:gd name="T24" fmla="*/ 0 w 499"/>
                <a:gd name="T25" fmla="*/ 798 h 2328"/>
                <a:gd name="T26" fmla="*/ 0 w 499"/>
                <a:gd name="T27" fmla="*/ 823 h 2328"/>
                <a:gd name="T28" fmla="*/ 0 w 499"/>
                <a:gd name="T29" fmla="*/ 844 h 2328"/>
                <a:gd name="T30" fmla="*/ 0 w 499"/>
                <a:gd name="T31" fmla="*/ 869 h 2328"/>
                <a:gd name="T32" fmla="*/ 54 w 499"/>
                <a:gd name="T33" fmla="*/ 1035 h 2328"/>
                <a:gd name="T34" fmla="*/ 328 w 499"/>
                <a:gd name="T35" fmla="*/ 1127 h 2328"/>
                <a:gd name="T36" fmla="*/ 499 w 499"/>
                <a:gd name="T37" fmla="*/ 1223 h 2328"/>
                <a:gd name="T38" fmla="*/ 337 w 499"/>
                <a:gd name="T39" fmla="*/ 1318 h 2328"/>
                <a:gd name="T40" fmla="*/ 216 w 499"/>
                <a:gd name="T41" fmla="*/ 1410 h 2328"/>
                <a:gd name="T42" fmla="*/ 341 w 499"/>
                <a:gd name="T43" fmla="*/ 1505 h 2328"/>
                <a:gd name="T44" fmla="*/ 316 w 499"/>
                <a:gd name="T45" fmla="*/ 1622 h 2328"/>
                <a:gd name="T46" fmla="*/ 441 w 499"/>
                <a:gd name="T47" fmla="*/ 1763 h 2328"/>
                <a:gd name="T48" fmla="*/ 495 w 499"/>
                <a:gd name="T49" fmla="*/ 2021 h 2328"/>
                <a:gd name="T50" fmla="*/ 370 w 499"/>
                <a:gd name="T51" fmla="*/ 2162 h 2328"/>
                <a:gd name="T52" fmla="*/ 362 w 499"/>
                <a:gd name="T53" fmla="*/ 2328 h 2328"/>
                <a:gd name="T54" fmla="*/ 0 w 499"/>
                <a:gd name="T55" fmla="*/ 2328 h 2328"/>
                <a:gd name="T56" fmla="*/ 0 w 4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9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4" y="566"/>
                  </a:lnTo>
                  <a:lnTo>
                    <a:pt x="4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54" y="1035"/>
                  </a:lnTo>
                  <a:lnTo>
                    <a:pt x="328" y="1127"/>
                  </a:lnTo>
                  <a:lnTo>
                    <a:pt x="499" y="1223"/>
                  </a:lnTo>
                  <a:lnTo>
                    <a:pt x="337" y="1318"/>
                  </a:lnTo>
                  <a:lnTo>
                    <a:pt x="216" y="1410"/>
                  </a:lnTo>
                  <a:lnTo>
                    <a:pt x="341" y="1505"/>
                  </a:lnTo>
                  <a:lnTo>
                    <a:pt x="316" y="1622"/>
                  </a:lnTo>
                  <a:lnTo>
                    <a:pt x="441" y="1763"/>
                  </a:lnTo>
                  <a:lnTo>
                    <a:pt x="495" y="2021"/>
                  </a:lnTo>
                  <a:lnTo>
                    <a:pt x="370" y="2162"/>
                  </a:lnTo>
                  <a:lnTo>
                    <a:pt x="36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Line 270"/>
            <p:cNvSpPr>
              <a:spLocks noChangeShapeType="1"/>
            </p:cNvSpPr>
            <p:nvPr/>
          </p:nvSpPr>
          <p:spPr bwMode="auto">
            <a:xfrm flipV="1">
              <a:off x="6437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Line 271"/>
            <p:cNvSpPr>
              <a:spLocks noChangeShapeType="1"/>
            </p:cNvSpPr>
            <p:nvPr/>
          </p:nvSpPr>
          <p:spPr bwMode="auto">
            <a:xfrm flipV="1">
              <a:off x="6437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Line 272"/>
            <p:cNvSpPr>
              <a:spLocks noChangeShapeType="1"/>
            </p:cNvSpPr>
            <p:nvPr/>
          </p:nvSpPr>
          <p:spPr bwMode="auto">
            <a:xfrm flipV="1">
              <a:off x="6437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Line 273"/>
            <p:cNvSpPr>
              <a:spLocks noChangeShapeType="1"/>
            </p:cNvSpPr>
            <p:nvPr/>
          </p:nvSpPr>
          <p:spPr bwMode="auto">
            <a:xfrm>
              <a:off x="7321982" y="4500338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Line 274"/>
            <p:cNvSpPr>
              <a:spLocks noChangeShapeType="1"/>
            </p:cNvSpPr>
            <p:nvPr/>
          </p:nvSpPr>
          <p:spPr bwMode="auto">
            <a:xfrm>
              <a:off x="7321982" y="1126479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Line 275"/>
            <p:cNvSpPr>
              <a:spLocks noChangeShapeType="1"/>
            </p:cNvSpPr>
            <p:nvPr/>
          </p:nvSpPr>
          <p:spPr bwMode="auto">
            <a:xfrm>
              <a:off x="738901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Line 276"/>
            <p:cNvSpPr>
              <a:spLocks noChangeShapeType="1"/>
            </p:cNvSpPr>
            <p:nvPr/>
          </p:nvSpPr>
          <p:spPr bwMode="auto">
            <a:xfrm>
              <a:off x="7389013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Line 277"/>
            <p:cNvSpPr>
              <a:spLocks noChangeShapeType="1"/>
            </p:cNvSpPr>
            <p:nvPr/>
          </p:nvSpPr>
          <p:spPr bwMode="auto">
            <a:xfrm>
              <a:off x="745604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Line 278"/>
            <p:cNvSpPr>
              <a:spLocks noChangeShapeType="1"/>
            </p:cNvSpPr>
            <p:nvPr/>
          </p:nvSpPr>
          <p:spPr bwMode="auto">
            <a:xfrm>
              <a:off x="745604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Line 279"/>
            <p:cNvSpPr>
              <a:spLocks noChangeShapeType="1"/>
            </p:cNvSpPr>
            <p:nvPr/>
          </p:nvSpPr>
          <p:spPr bwMode="auto">
            <a:xfrm>
              <a:off x="752744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Line 280"/>
            <p:cNvSpPr>
              <a:spLocks noChangeShapeType="1"/>
            </p:cNvSpPr>
            <p:nvPr/>
          </p:nvSpPr>
          <p:spPr bwMode="auto">
            <a:xfrm>
              <a:off x="752744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Line 281"/>
            <p:cNvSpPr>
              <a:spLocks noChangeShapeType="1"/>
            </p:cNvSpPr>
            <p:nvPr/>
          </p:nvSpPr>
          <p:spPr bwMode="auto">
            <a:xfrm>
              <a:off x="75944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Line 282"/>
            <p:cNvSpPr>
              <a:spLocks noChangeShapeType="1"/>
            </p:cNvSpPr>
            <p:nvPr/>
          </p:nvSpPr>
          <p:spPr bwMode="auto">
            <a:xfrm>
              <a:off x="759447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283"/>
            <p:cNvSpPr>
              <a:spLocks/>
            </p:cNvSpPr>
            <p:nvPr/>
          </p:nvSpPr>
          <p:spPr bwMode="auto">
            <a:xfrm>
              <a:off x="7321982" y="1161949"/>
              <a:ext cx="260838" cy="3302920"/>
            </a:xfrm>
            <a:custGeom>
              <a:avLst/>
              <a:gdLst>
                <a:gd name="T0" fmla="*/ 0 w 179"/>
                <a:gd name="T1" fmla="*/ 0 h 2328"/>
                <a:gd name="T2" fmla="*/ 42 w 179"/>
                <a:gd name="T3" fmla="*/ 0 h 2328"/>
                <a:gd name="T4" fmla="*/ 21 w 179"/>
                <a:gd name="T5" fmla="*/ 92 h 2328"/>
                <a:gd name="T6" fmla="*/ 8 w 179"/>
                <a:gd name="T7" fmla="*/ 187 h 2328"/>
                <a:gd name="T8" fmla="*/ 13 w 179"/>
                <a:gd name="T9" fmla="*/ 283 h 2328"/>
                <a:gd name="T10" fmla="*/ 17 w 179"/>
                <a:gd name="T11" fmla="*/ 374 h 2328"/>
                <a:gd name="T12" fmla="*/ 21 w 179"/>
                <a:gd name="T13" fmla="*/ 470 h 2328"/>
                <a:gd name="T14" fmla="*/ 37 w 179"/>
                <a:gd name="T15" fmla="*/ 566 h 2328"/>
                <a:gd name="T16" fmla="*/ 37 w 179"/>
                <a:gd name="T17" fmla="*/ 657 h 2328"/>
                <a:gd name="T18" fmla="*/ 42 w 179"/>
                <a:gd name="T19" fmla="*/ 728 h 2328"/>
                <a:gd name="T20" fmla="*/ 50 w 179"/>
                <a:gd name="T21" fmla="*/ 753 h 2328"/>
                <a:gd name="T22" fmla="*/ 58 w 179"/>
                <a:gd name="T23" fmla="*/ 778 h 2328"/>
                <a:gd name="T24" fmla="*/ 83 w 179"/>
                <a:gd name="T25" fmla="*/ 798 h 2328"/>
                <a:gd name="T26" fmla="*/ 37 w 179"/>
                <a:gd name="T27" fmla="*/ 823 h 2328"/>
                <a:gd name="T28" fmla="*/ 8 w 179"/>
                <a:gd name="T29" fmla="*/ 844 h 2328"/>
                <a:gd name="T30" fmla="*/ 71 w 179"/>
                <a:gd name="T31" fmla="*/ 869 h 2328"/>
                <a:gd name="T32" fmla="*/ 158 w 179"/>
                <a:gd name="T33" fmla="*/ 1035 h 2328"/>
                <a:gd name="T34" fmla="*/ 166 w 179"/>
                <a:gd name="T35" fmla="*/ 1127 h 2328"/>
                <a:gd name="T36" fmla="*/ 121 w 179"/>
                <a:gd name="T37" fmla="*/ 1223 h 2328"/>
                <a:gd name="T38" fmla="*/ 100 w 179"/>
                <a:gd name="T39" fmla="*/ 1318 h 2328"/>
                <a:gd name="T40" fmla="*/ 179 w 179"/>
                <a:gd name="T41" fmla="*/ 1410 h 2328"/>
                <a:gd name="T42" fmla="*/ 137 w 179"/>
                <a:gd name="T43" fmla="*/ 1505 h 2328"/>
                <a:gd name="T44" fmla="*/ 150 w 179"/>
                <a:gd name="T45" fmla="*/ 1622 h 2328"/>
                <a:gd name="T46" fmla="*/ 116 w 179"/>
                <a:gd name="T47" fmla="*/ 1763 h 2328"/>
                <a:gd name="T48" fmla="*/ 129 w 179"/>
                <a:gd name="T49" fmla="*/ 2021 h 2328"/>
                <a:gd name="T50" fmla="*/ 125 w 179"/>
                <a:gd name="T51" fmla="*/ 2162 h 2328"/>
                <a:gd name="T52" fmla="*/ 92 w 179"/>
                <a:gd name="T53" fmla="*/ 2328 h 2328"/>
                <a:gd name="T54" fmla="*/ 0 w 179"/>
                <a:gd name="T55" fmla="*/ 2328 h 2328"/>
                <a:gd name="T56" fmla="*/ 0 w 17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2328">
                  <a:moveTo>
                    <a:pt x="0" y="0"/>
                  </a:moveTo>
                  <a:lnTo>
                    <a:pt x="42" y="0"/>
                  </a:lnTo>
                  <a:lnTo>
                    <a:pt x="21" y="92"/>
                  </a:lnTo>
                  <a:lnTo>
                    <a:pt x="8" y="187"/>
                  </a:lnTo>
                  <a:lnTo>
                    <a:pt x="13" y="283"/>
                  </a:lnTo>
                  <a:lnTo>
                    <a:pt x="17" y="374"/>
                  </a:lnTo>
                  <a:lnTo>
                    <a:pt x="21" y="470"/>
                  </a:lnTo>
                  <a:lnTo>
                    <a:pt x="37" y="566"/>
                  </a:lnTo>
                  <a:lnTo>
                    <a:pt x="37" y="657"/>
                  </a:lnTo>
                  <a:lnTo>
                    <a:pt x="42" y="728"/>
                  </a:lnTo>
                  <a:lnTo>
                    <a:pt x="50" y="753"/>
                  </a:lnTo>
                  <a:lnTo>
                    <a:pt x="58" y="778"/>
                  </a:lnTo>
                  <a:lnTo>
                    <a:pt x="83" y="798"/>
                  </a:lnTo>
                  <a:lnTo>
                    <a:pt x="37" y="823"/>
                  </a:lnTo>
                  <a:lnTo>
                    <a:pt x="8" y="844"/>
                  </a:lnTo>
                  <a:lnTo>
                    <a:pt x="71" y="869"/>
                  </a:lnTo>
                  <a:lnTo>
                    <a:pt x="158" y="1035"/>
                  </a:lnTo>
                  <a:lnTo>
                    <a:pt x="166" y="1127"/>
                  </a:lnTo>
                  <a:lnTo>
                    <a:pt x="121" y="1223"/>
                  </a:lnTo>
                  <a:lnTo>
                    <a:pt x="100" y="1318"/>
                  </a:lnTo>
                  <a:lnTo>
                    <a:pt x="179" y="1410"/>
                  </a:lnTo>
                  <a:lnTo>
                    <a:pt x="137" y="1505"/>
                  </a:lnTo>
                  <a:lnTo>
                    <a:pt x="150" y="1622"/>
                  </a:lnTo>
                  <a:lnTo>
                    <a:pt x="116" y="1763"/>
                  </a:lnTo>
                  <a:lnTo>
                    <a:pt x="129" y="2021"/>
                  </a:lnTo>
                  <a:lnTo>
                    <a:pt x="125" y="2162"/>
                  </a:lnTo>
                  <a:lnTo>
                    <a:pt x="9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Line 284"/>
            <p:cNvSpPr>
              <a:spLocks noChangeShapeType="1"/>
            </p:cNvSpPr>
            <p:nvPr/>
          </p:nvSpPr>
          <p:spPr bwMode="auto">
            <a:xfrm flipV="1">
              <a:off x="732198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Line 285"/>
            <p:cNvSpPr>
              <a:spLocks noChangeShapeType="1"/>
            </p:cNvSpPr>
            <p:nvPr/>
          </p:nvSpPr>
          <p:spPr bwMode="auto">
            <a:xfrm flipV="1">
              <a:off x="732198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Line 286"/>
            <p:cNvSpPr>
              <a:spLocks noChangeShapeType="1"/>
            </p:cNvSpPr>
            <p:nvPr/>
          </p:nvSpPr>
          <p:spPr bwMode="auto">
            <a:xfrm flipV="1">
              <a:off x="732198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Line 287"/>
            <p:cNvSpPr>
              <a:spLocks noChangeShapeType="1"/>
            </p:cNvSpPr>
            <p:nvPr/>
          </p:nvSpPr>
          <p:spPr bwMode="auto">
            <a:xfrm flipV="1">
              <a:off x="7661509" y="1062635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6" name="Rectangle 329"/>
            <p:cNvSpPr>
              <a:spLocks noChangeArrowheads="1"/>
            </p:cNvSpPr>
            <p:nvPr/>
          </p:nvSpPr>
          <p:spPr bwMode="auto">
            <a:xfrm>
              <a:off x="984639" y="1227213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331"/>
            <p:cNvSpPr>
              <a:spLocks noChangeArrowheads="1"/>
            </p:cNvSpPr>
            <p:nvPr/>
          </p:nvSpPr>
          <p:spPr bwMode="auto">
            <a:xfrm>
              <a:off x="984639" y="139179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333"/>
            <p:cNvSpPr>
              <a:spLocks noChangeArrowheads="1"/>
            </p:cNvSpPr>
            <p:nvPr/>
          </p:nvSpPr>
          <p:spPr bwMode="auto">
            <a:xfrm>
              <a:off x="984639" y="155637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335"/>
            <p:cNvSpPr>
              <a:spLocks noChangeArrowheads="1"/>
            </p:cNvSpPr>
            <p:nvPr/>
          </p:nvSpPr>
          <p:spPr bwMode="auto">
            <a:xfrm>
              <a:off x="984639" y="172804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337"/>
            <p:cNvSpPr>
              <a:spLocks noChangeArrowheads="1"/>
            </p:cNvSpPr>
            <p:nvPr/>
          </p:nvSpPr>
          <p:spPr bwMode="auto">
            <a:xfrm>
              <a:off x="984639" y="189262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339"/>
            <p:cNvSpPr>
              <a:spLocks noChangeArrowheads="1"/>
            </p:cNvSpPr>
            <p:nvPr/>
          </p:nvSpPr>
          <p:spPr bwMode="auto">
            <a:xfrm>
              <a:off x="984639" y="2058618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341"/>
            <p:cNvSpPr>
              <a:spLocks noChangeArrowheads="1"/>
            </p:cNvSpPr>
            <p:nvPr/>
          </p:nvSpPr>
          <p:spPr bwMode="auto">
            <a:xfrm>
              <a:off x="984639" y="222319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343"/>
            <p:cNvSpPr>
              <a:spLocks noChangeArrowheads="1"/>
            </p:cNvSpPr>
            <p:nvPr/>
          </p:nvSpPr>
          <p:spPr bwMode="auto">
            <a:xfrm>
              <a:off x="984639" y="2394869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345"/>
            <p:cNvSpPr>
              <a:spLocks noChangeArrowheads="1"/>
            </p:cNvSpPr>
            <p:nvPr/>
          </p:nvSpPr>
          <p:spPr bwMode="auto">
            <a:xfrm>
              <a:off x="984639" y="255944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347"/>
            <p:cNvSpPr>
              <a:spLocks noChangeArrowheads="1"/>
            </p:cNvSpPr>
            <p:nvPr/>
          </p:nvSpPr>
          <p:spPr bwMode="auto">
            <a:xfrm>
              <a:off x="942380" y="272544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349"/>
            <p:cNvSpPr>
              <a:spLocks noChangeArrowheads="1"/>
            </p:cNvSpPr>
            <p:nvPr/>
          </p:nvSpPr>
          <p:spPr bwMode="auto">
            <a:xfrm>
              <a:off x="942380" y="2895698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351"/>
            <p:cNvSpPr>
              <a:spLocks noChangeArrowheads="1"/>
            </p:cNvSpPr>
            <p:nvPr/>
          </p:nvSpPr>
          <p:spPr bwMode="auto">
            <a:xfrm>
              <a:off x="942380" y="306169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353"/>
            <p:cNvSpPr>
              <a:spLocks noChangeArrowheads="1"/>
            </p:cNvSpPr>
            <p:nvPr/>
          </p:nvSpPr>
          <p:spPr bwMode="auto">
            <a:xfrm>
              <a:off x="942380" y="322627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355"/>
            <p:cNvSpPr>
              <a:spLocks noChangeArrowheads="1"/>
            </p:cNvSpPr>
            <p:nvPr/>
          </p:nvSpPr>
          <p:spPr bwMode="auto">
            <a:xfrm>
              <a:off x="942380" y="33908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357"/>
            <p:cNvSpPr>
              <a:spLocks noChangeArrowheads="1"/>
            </p:cNvSpPr>
            <p:nvPr/>
          </p:nvSpPr>
          <p:spPr bwMode="auto">
            <a:xfrm>
              <a:off x="942380" y="356252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359"/>
            <p:cNvSpPr>
              <a:spLocks noChangeArrowheads="1"/>
            </p:cNvSpPr>
            <p:nvPr/>
          </p:nvSpPr>
          <p:spPr bwMode="auto">
            <a:xfrm>
              <a:off x="942380" y="372710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361"/>
            <p:cNvSpPr>
              <a:spLocks noChangeArrowheads="1"/>
            </p:cNvSpPr>
            <p:nvPr/>
          </p:nvSpPr>
          <p:spPr bwMode="auto">
            <a:xfrm>
              <a:off x="942380" y="3893101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363"/>
            <p:cNvSpPr>
              <a:spLocks noChangeArrowheads="1"/>
            </p:cNvSpPr>
            <p:nvPr/>
          </p:nvSpPr>
          <p:spPr bwMode="auto">
            <a:xfrm>
              <a:off x="942380" y="406335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365"/>
            <p:cNvSpPr>
              <a:spLocks noChangeArrowheads="1"/>
            </p:cNvSpPr>
            <p:nvPr/>
          </p:nvSpPr>
          <p:spPr bwMode="auto">
            <a:xfrm>
              <a:off x="942380" y="42293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367"/>
            <p:cNvSpPr>
              <a:spLocks noChangeArrowheads="1"/>
            </p:cNvSpPr>
            <p:nvPr/>
          </p:nvSpPr>
          <p:spPr bwMode="auto">
            <a:xfrm>
              <a:off x="942380" y="4393930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370"/>
            <p:cNvSpPr>
              <a:spLocks noChangeArrowheads="1"/>
            </p:cNvSpPr>
            <p:nvPr/>
          </p:nvSpPr>
          <p:spPr bwMode="auto">
            <a:xfrm>
              <a:off x="139119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371"/>
            <p:cNvSpPr>
              <a:spLocks noChangeArrowheads="1"/>
            </p:cNvSpPr>
            <p:nvPr/>
          </p:nvSpPr>
          <p:spPr bwMode="auto">
            <a:xfrm rot="18900000">
              <a:off x="1124171" y="655706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aquáticos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372"/>
            <p:cNvSpPr>
              <a:spLocks noChangeArrowheads="1"/>
            </p:cNvSpPr>
            <p:nvPr/>
          </p:nvSpPr>
          <p:spPr bwMode="auto">
            <a:xfrm rot="18900000">
              <a:off x="1703295" y="828776"/>
              <a:ext cx="292814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Alnus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373"/>
            <p:cNvSpPr>
              <a:spLocks noChangeArrowheads="1"/>
            </p:cNvSpPr>
            <p:nvPr/>
          </p:nvSpPr>
          <p:spPr bwMode="auto">
            <a:xfrm rot="18900000">
              <a:off x="1878622" y="758322"/>
              <a:ext cx="5591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Arecaceae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374"/>
            <p:cNvSpPr>
              <a:spLocks noChangeArrowheads="1"/>
            </p:cNvSpPr>
            <p:nvPr/>
          </p:nvSpPr>
          <p:spPr bwMode="auto">
            <a:xfrm>
              <a:off x="22698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375"/>
            <p:cNvSpPr>
              <a:spLocks noChangeArrowheads="1"/>
            </p:cNvSpPr>
            <p:nvPr/>
          </p:nvSpPr>
          <p:spPr bwMode="auto">
            <a:xfrm>
              <a:off x="2542380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376"/>
            <p:cNvSpPr>
              <a:spLocks noChangeArrowheads="1"/>
            </p:cNvSpPr>
            <p:nvPr/>
          </p:nvSpPr>
          <p:spPr bwMode="auto">
            <a:xfrm>
              <a:off x="28148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377"/>
            <p:cNvSpPr>
              <a:spLocks noChangeArrowheads="1"/>
            </p:cNvSpPr>
            <p:nvPr/>
          </p:nvSpPr>
          <p:spPr bwMode="auto">
            <a:xfrm rot="18900000">
              <a:off x="2127875" y="640844"/>
              <a:ext cx="8223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arbóreos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378"/>
            <p:cNvSpPr>
              <a:spLocks noChangeArrowheads="1"/>
            </p:cNvSpPr>
            <p:nvPr/>
          </p:nvSpPr>
          <p:spPr bwMode="auto">
            <a:xfrm>
              <a:off x="328846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379"/>
            <p:cNvSpPr>
              <a:spLocks noChangeArrowheads="1"/>
            </p:cNvSpPr>
            <p:nvPr/>
          </p:nvSpPr>
          <p:spPr bwMode="auto">
            <a:xfrm rot="18900000">
              <a:off x="3058287" y="689735"/>
              <a:ext cx="688627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Cyatheaceae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380"/>
            <p:cNvSpPr>
              <a:spLocks noChangeArrowheads="1"/>
            </p:cNvSpPr>
            <p:nvPr/>
          </p:nvSpPr>
          <p:spPr bwMode="auto">
            <a:xfrm>
              <a:off x="362799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381"/>
            <p:cNvSpPr>
              <a:spLocks noChangeArrowheads="1"/>
            </p:cNvSpPr>
            <p:nvPr/>
          </p:nvSpPr>
          <p:spPr bwMode="auto">
            <a:xfrm rot="18900000">
              <a:off x="3441498" y="648212"/>
              <a:ext cx="7726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esporos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382"/>
            <p:cNvSpPr>
              <a:spLocks noChangeArrowheads="1"/>
            </p:cNvSpPr>
            <p:nvPr/>
          </p:nvSpPr>
          <p:spPr bwMode="auto">
            <a:xfrm>
              <a:off x="410595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383"/>
            <p:cNvSpPr>
              <a:spLocks noChangeArrowheads="1"/>
            </p:cNvSpPr>
            <p:nvPr/>
          </p:nvSpPr>
          <p:spPr bwMode="auto">
            <a:xfrm>
              <a:off x="4372618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384"/>
            <p:cNvSpPr>
              <a:spLocks noChangeArrowheads="1"/>
            </p:cNvSpPr>
            <p:nvPr/>
          </p:nvSpPr>
          <p:spPr bwMode="auto">
            <a:xfrm>
              <a:off x="464511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385"/>
            <p:cNvSpPr>
              <a:spLocks noChangeArrowheads="1"/>
            </p:cNvSpPr>
            <p:nvPr/>
          </p:nvSpPr>
          <p:spPr bwMode="auto">
            <a:xfrm rot="18900000">
              <a:off x="3922927" y="704248"/>
              <a:ext cx="6312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Cyperaceae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386"/>
            <p:cNvSpPr>
              <a:spLocks noChangeArrowheads="1"/>
            </p:cNvSpPr>
            <p:nvPr/>
          </p:nvSpPr>
          <p:spPr bwMode="auto">
            <a:xfrm>
              <a:off x="512307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387"/>
            <p:cNvSpPr>
              <a:spLocks noChangeArrowheads="1"/>
            </p:cNvSpPr>
            <p:nvPr/>
          </p:nvSpPr>
          <p:spPr bwMode="auto">
            <a:xfrm rot="18900000">
              <a:off x="4938709" y="743222"/>
              <a:ext cx="460556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388"/>
            <p:cNvSpPr>
              <a:spLocks noChangeArrowheads="1"/>
            </p:cNvSpPr>
            <p:nvPr/>
          </p:nvSpPr>
          <p:spPr bwMode="auto">
            <a:xfrm>
              <a:off x="559666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389"/>
            <p:cNvSpPr>
              <a:spLocks noChangeArrowheads="1"/>
            </p:cNvSpPr>
            <p:nvPr/>
          </p:nvSpPr>
          <p:spPr bwMode="auto">
            <a:xfrm>
              <a:off x="5869159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390"/>
            <p:cNvSpPr>
              <a:spLocks noChangeArrowheads="1"/>
            </p:cNvSpPr>
            <p:nvPr/>
          </p:nvSpPr>
          <p:spPr bwMode="auto">
            <a:xfrm>
              <a:off x="614165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391"/>
            <p:cNvSpPr>
              <a:spLocks noChangeArrowheads="1"/>
            </p:cNvSpPr>
            <p:nvPr/>
          </p:nvSpPr>
          <p:spPr bwMode="auto">
            <a:xfrm rot="18900000">
              <a:off x="5330227" y="598338"/>
              <a:ext cx="9137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herbáceos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392"/>
            <p:cNvSpPr>
              <a:spLocks noChangeArrowheads="1"/>
            </p:cNvSpPr>
            <p:nvPr/>
          </p:nvSpPr>
          <p:spPr bwMode="auto">
            <a:xfrm>
              <a:off x="66137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393"/>
            <p:cNvSpPr>
              <a:spLocks noChangeArrowheads="1"/>
            </p:cNvSpPr>
            <p:nvPr/>
          </p:nvSpPr>
          <p:spPr bwMode="auto">
            <a:xfrm>
              <a:off x="6886281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394"/>
            <p:cNvSpPr>
              <a:spLocks noChangeArrowheads="1"/>
            </p:cNvSpPr>
            <p:nvPr/>
          </p:nvSpPr>
          <p:spPr bwMode="auto">
            <a:xfrm>
              <a:off x="71587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395"/>
            <p:cNvSpPr>
              <a:spLocks noChangeArrowheads="1"/>
            </p:cNvSpPr>
            <p:nvPr/>
          </p:nvSpPr>
          <p:spPr bwMode="auto">
            <a:xfrm rot="18900000">
              <a:off x="6377357" y="588136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manguezal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396"/>
            <p:cNvSpPr>
              <a:spLocks noChangeArrowheads="1"/>
            </p:cNvSpPr>
            <p:nvPr/>
          </p:nvSpPr>
          <p:spPr bwMode="auto">
            <a:xfrm>
              <a:off x="7498303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397"/>
            <p:cNvSpPr>
              <a:spLocks noChangeArrowheads="1"/>
            </p:cNvSpPr>
            <p:nvPr/>
          </p:nvSpPr>
          <p:spPr bwMode="auto">
            <a:xfrm rot="18900000">
              <a:off x="7210702" y="592338"/>
              <a:ext cx="926776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Indeterminados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6" name="Grupo 385"/>
            <p:cNvGrpSpPr/>
            <p:nvPr/>
          </p:nvGrpSpPr>
          <p:grpSpPr>
            <a:xfrm>
              <a:off x="7884368" y="1003046"/>
              <a:ext cx="1410565" cy="3773955"/>
              <a:chOff x="10578259" y="1003046"/>
              <a:chExt cx="1410565" cy="3773955"/>
            </a:xfrm>
          </p:grpSpPr>
          <p:sp>
            <p:nvSpPr>
              <p:cNvPr id="1051" name="Line 288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Line 289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Line 290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Line 291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Line 292"/>
              <p:cNvSpPr>
                <a:spLocks noChangeShapeType="1"/>
              </p:cNvSpPr>
              <p:nvPr/>
            </p:nvSpPr>
            <p:spPr bwMode="auto">
              <a:xfrm>
                <a:off x="10844926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0" name="Line 293"/>
              <p:cNvSpPr>
                <a:spLocks noChangeShapeType="1"/>
              </p:cNvSpPr>
              <p:nvPr/>
            </p:nvSpPr>
            <p:spPr bwMode="auto">
              <a:xfrm>
                <a:off x="10844926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1" name="Line 294"/>
              <p:cNvSpPr>
                <a:spLocks noChangeShapeType="1"/>
              </p:cNvSpPr>
              <p:nvPr/>
            </p:nvSpPr>
            <p:spPr bwMode="auto">
              <a:xfrm>
                <a:off x="11117421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2" name="Line 295"/>
              <p:cNvSpPr>
                <a:spLocks noChangeShapeType="1"/>
              </p:cNvSpPr>
              <p:nvPr/>
            </p:nvSpPr>
            <p:spPr bwMode="auto">
              <a:xfrm>
                <a:off x="11117421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3" name="Line 296"/>
              <p:cNvSpPr>
                <a:spLocks noChangeShapeType="1"/>
              </p:cNvSpPr>
              <p:nvPr/>
            </p:nvSpPr>
            <p:spPr bwMode="auto">
              <a:xfrm>
                <a:off x="11389917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4" name="Line 297"/>
              <p:cNvSpPr>
                <a:spLocks noChangeShapeType="1"/>
              </p:cNvSpPr>
              <p:nvPr/>
            </p:nvSpPr>
            <p:spPr bwMode="auto">
              <a:xfrm>
                <a:off x="11389917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5" name="Line 298"/>
              <p:cNvSpPr>
                <a:spLocks noChangeShapeType="1"/>
              </p:cNvSpPr>
              <p:nvPr/>
            </p:nvSpPr>
            <p:spPr bwMode="auto">
              <a:xfrm>
                <a:off x="11662412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6" name="Line 299"/>
              <p:cNvSpPr>
                <a:spLocks noChangeShapeType="1"/>
              </p:cNvSpPr>
              <p:nvPr/>
            </p:nvSpPr>
            <p:spPr bwMode="auto">
              <a:xfrm>
                <a:off x="11662412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7" name="Line 300"/>
              <p:cNvSpPr>
                <a:spLocks noChangeShapeType="1"/>
              </p:cNvSpPr>
              <p:nvPr/>
            </p:nvSpPr>
            <p:spPr bwMode="auto">
              <a:xfrm>
                <a:off x="11934908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8" name="Line 301"/>
              <p:cNvSpPr>
                <a:spLocks noChangeShapeType="1"/>
              </p:cNvSpPr>
              <p:nvPr/>
            </p:nvSpPr>
            <p:spPr bwMode="auto">
              <a:xfrm>
                <a:off x="11934908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9" name="Freeform 302"/>
              <p:cNvSpPr>
                <a:spLocks/>
              </p:cNvSpPr>
              <p:nvPr/>
            </p:nvSpPr>
            <p:spPr bwMode="auto">
              <a:xfrm>
                <a:off x="10578259" y="2329605"/>
                <a:ext cx="0" cy="29795"/>
              </a:xfrm>
              <a:custGeom>
                <a:avLst/>
                <a:gdLst>
                  <a:gd name="T0" fmla="*/ 0 h 21"/>
                  <a:gd name="T1" fmla="*/ 0 h 21"/>
                  <a:gd name="T2" fmla="*/ 21 h 21"/>
                  <a:gd name="T3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0" name="Freeform 303"/>
              <p:cNvSpPr>
                <a:spLocks/>
              </p:cNvSpPr>
              <p:nvPr/>
            </p:nvSpPr>
            <p:spPr bwMode="auto">
              <a:xfrm>
                <a:off x="10578259" y="1828776"/>
                <a:ext cx="5829" cy="136203"/>
              </a:xfrm>
              <a:custGeom>
                <a:avLst/>
                <a:gdLst>
                  <a:gd name="T0" fmla="*/ 0 w 4"/>
                  <a:gd name="T1" fmla="*/ 0 h 96"/>
                  <a:gd name="T2" fmla="*/ 4 w 4"/>
                  <a:gd name="T3" fmla="*/ 0 h 96"/>
                  <a:gd name="T4" fmla="*/ 4 w 4"/>
                  <a:gd name="T5" fmla="*/ 96 h 96"/>
                  <a:gd name="T6" fmla="*/ 0 w 4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6">
                    <a:moveTo>
                      <a:pt x="0" y="0"/>
                    </a:moveTo>
                    <a:lnTo>
                      <a:pt x="4" y="0"/>
                    </a:lnTo>
                    <a:lnTo>
                      <a:pt x="4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1" name="Freeform 304"/>
              <p:cNvSpPr>
                <a:spLocks/>
              </p:cNvSpPr>
              <p:nvPr/>
            </p:nvSpPr>
            <p:spPr bwMode="auto">
              <a:xfrm>
                <a:off x="10578259" y="1427261"/>
                <a:ext cx="11658" cy="136203"/>
              </a:xfrm>
              <a:custGeom>
                <a:avLst/>
                <a:gdLst>
                  <a:gd name="T0" fmla="*/ 0 w 8"/>
                  <a:gd name="T1" fmla="*/ 0 h 96"/>
                  <a:gd name="T2" fmla="*/ 8 w 8"/>
                  <a:gd name="T3" fmla="*/ 0 h 96"/>
                  <a:gd name="T4" fmla="*/ 8 w 8"/>
                  <a:gd name="T5" fmla="*/ 96 h 96"/>
                  <a:gd name="T6" fmla="*/ 0 w 8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8" y="0"/>
                    </a:lnTo>
                    <a:lnTo>
                      <a:pt x="8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2" name="Freeform 305"/>
              <p:cNvSpPr>
                <a:spLocks/>
              </p:cNvSpPr>
              <p:nvPr/>
            </p:nvSpPr>
            <p:spPr bwMode="auto">
              <a:xfrm>
                <a:off x="10578259" y="1292477"/>
                <a:ext cx="17486" cy="200048"/>
              </a:xfrm>
              <a:custGeom>
                <a:avLst/>
                <a:gdLst>
                  <a:gd name="T0" fmla="*/ 0 w 12"/>
                  <a:gd name="T1" fmla="*/ 0 h 141"/>
                  <a:gd name="T2" fmla="*/ 12 w 12"/>
                  <a:gd name="T3" fmla="*/ 0 h 141"/>
                  <a:gd name="T4" fmla="*/ 12 w 12"/>
                  <a:gd name="T5" fmla="*/ 141 h 141"/>
                  <a:gd name="T6" fmla="*/ 8 w 12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1">
                    <a:moveTo>
                      <a:pt x="0" y="0"/>
                    </a:moveTo>
                    <a:lnTo>
                      <a:pt x="12" y="0"/>
                    </a:lnTo>
                    <a:lnTo>
                      <a:pt x="12" y="141"/>
                    </a:lnTo>
                    <a:lnTo>
                      <a:pt x="8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3" name="Freeform 306"/>
              <p:cNvSpPr>
                <a:spLocks/>
              </p:cNvSpPr>
              <p:nvPr/>
            </p:nvSpPr>
            <p:spPr bwMode="auto">
              <a:xfrm>
                <a:off x="10578259" y="1692573"/>
                <a:ext cx="23315" cy="201467"/>
              </a:xfrm>
              <a:custGeom>
                <a:avLst/>
                <a:gdLst>
                  <a:gd name="T0" fmla="*/ 0 w 16"/>
                  <a:gd name="T1" fmla="*/ 0 h 142"/>
                  <a:gd name="T2" fmla="*/ 16 w 16"/>
                  <a:gd name="T3" fmla="*/ 0 h 142"/>
                  <a:gd name="T4" fmla="*/ 16 w 16"/>
                  <a:gd name="T5" fmla="*/ 142 h 142"/>
                  <a:gd name="T6" fmla="*/ 4 w 16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2">
                    <a:moveTo>
                      <a:pt x="0" y="0"/>
                    </a:moveTo>
                    <a:lnTo>
                      <a:pt x="16" y="0"/>
                    </a:lnTo>
                    <a:lnTo>
                      <a:pt x="16" y="142"/>
                    </a:lnTo>
                    <a:lnTo>
                      <a:pt x="4" y="14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4" name="Freeform 307"/>
              <p:cNvSpPr>
                <a:spLocks/>
              </p:cNvSpPr>
              <p:nvPr/>
            </p:nvSpPr>
            <p:spPr bwMode="auto">
              <a:xfrm>
                <a:off x="10595745" y="1391792"/>
                <a:ext cx="13114" cy="401515"/>
              </a:xfrm>
              <a:custGeom>
                <a:avLst/>
                <a:gdLst>
                  <a:gd name="T0" fmla="*/ 0 w 9"/>
                  <a:gd name="T1" fmla="*/ 0 h 283"/>
                  <a:gd name="T2" fmla="*/ 9 w 9"/>
                  <a:gd name="T3" fmla="*/ 0 h 283"/>
                  <a:gd name="T4" fmla="*/ 9 w 9"/>
                  <a:gd name="T5" fmla="*/ 283 h 283"/>
                  <a:gd name="T6" fmla="*/ 4 w 9"/>
                  <a:gd name="T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3">
                    <a:moveTo>
                      <a:pt x="0" y="0"/>
                    </a:moveTo>
                    <a:lnTo>
                      <a:pt x="9" y="0"/>
                    </a:lnTo>
                    <a:lnTo>
                      <a:pt x="9" y="283"/>
                    </a:lnTo>
                    <a:lnTo>
                      <a:pt x="4" y="28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5" name="Freeform 308"/>
              <p:cNvSpPr>
                <a:spLocks/>
              </p:cNvSpPr>
              <p:nvPr/>
            </p:nvSpPr>
            <p:spPr bwMode="auto">
              <a:xfrm>
                <a:off x="10578259" y="2348049"/>
                <a:ext cx="42258" cy="46820"/>
              </a:xfrm>
              <a:custGeom>
                <a:avLst/>
                <a:gdLst>
                  <a:gd name="T0" fmla="*/ 0 w 29"/>
                  <a:gd name="T1" fmla="*/ 0 h 33"/>
                  <a:gd name="T2" fmla="*/ 29 w 29"/>
                  <a:gd name="T3" fmla="*/ 0 h 33"/>
                  <a:gd name="T4" fmla="*/ 29 w 29"/>
                  <a:gd name="T5" fmla="*/ 33 h 33"/>
                  <a:gd name="T6" fmla="*/ 0 w 2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33"/>
                    </a:lnTo>
                    <a:lnTo>
                      <a:pt x="0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6" name="Freeform 309"/>
              <p:cNvSpPr>
                <a:spLocks/>
              </p:cNvSpPr>
              <p:nvPr/>
            </p:nvSpPr>
            <p:spPr bwMode="auto">
              <a:xfrm>
                <a:off x="10578259" y="3297213"/>
                <a:ext cx="53916" cy="165998"/>
              </a:xfrm>
              <a:custGeom>
                <a:avLst/>
                <a:gdLst>
                  <a:gd name="T0" fmla="*/ 0 w 37"/>
                  <a:gd name="T1" fmla="*/ 0 h 117"/>
                  <a:gd name="T2" fmla="*/ 37 w 37"/>
                  <a:gd name="T3" fmla="*/ 0 h 117"/>
                  <a:gd name="T4" fmla="*/ 37 w 37"/>
                  <a:gd name="T5" fmla="*/ 117 h 117"/>
                  <a:gd name="T6" fmla="*/ 0 w 37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7">
                    <a:moveTo>
                      <a:pt x="0" y="0"/>
                    </a:moveTo>
                    <a:lnTo>
                      <a:pt x="37" y="0"/>
                    </a:lnTo>
                    <a:lnTo>
                      <a:pt x="37" y="117"/>
                    </a:lnTo>
                    <a:lnTo>
                      <a:pt x="0" y="11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7" name="Freeform 310"/>
              <p:cNvSpPr>
                <a:spLocks/>
              </p:cNvSpPr>
              <p:nvPr/>
            </p:nvSpPr>
            <p:spPr bwMode="auto">
              <a:xfrm>
                <a:off x="10578259" y="2760914"/>
                <a:ext cx="59745" cy="136203"/>
              </a:xfrm>
              <a:custGeom>
                <a:avLst/>
                <a:gdLst>
                  <a:gd name="T0" fmla="*/ 0 w 41"/>
                  <a:gd name="T1" fmla="*/ 0 h 96"/>
                  <a:gd name="T2" fmla="*/ 41 w 41"/>
                  <a:gd name="T3" fmla="*/ 0 h 96"/>
                  <a:gd name="T4" fmla="*/ 41 w 41"/>
                  <a:gd name="T5" fmla="*/ 96 h 96"/>
                  <a:gd name="T6" fmla="*/ 0 w 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6">
                    <a:moveTo>
                      <a:pt x="0" y="0"/>
                    </a:moveTo>
                    <a:lnTo>
                      <a:pt x="41" y="0"/>
                    </a:lnTo>
                    <a:lnTo>
                      <a:pt x="41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8" name="Freeform 311"/>
              <p:cNvSpPr>
                <a:spLocks/>
              </p:cNvSpPr>
              <p:nvPr/>
            </p:nvSpPr>
            <p:spPr bwMode="auto">
              <a:xfrm>
                <a:off x="10578259" y="1161949"/>
                <a:ext cx="72860" cy="431309"/>
              </a:xfrm>
              <a:custGeom>
                <a:avLst/>
                <a:gdLst>
                  <a:gd name="T0" fmla="*/ 0 w 50"/>
                  <a:gd name="T1" fmla="*/ 0 h 304"/>
                  <a:gd name="T2" fmla="*/ 50 w 50"/>
                  <a:gd name="T3" fmla="*/ 0 h 304"/>
                  <a:gd name="T4" fmla="*/ 50 w 50"/>
                  <a:gd name="T5" fmla="*/ 304 h 304"/>
                  <a:gd name="T6" fmla="*/ 21 w 50"/>
                  <a:gd name="T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4">
                    <a:moveTo>
                      <a:pt x="0" y="0"/>
                    </a:moveTo>
                    <a:lnTo>
                      <a:pt x="50" y="0"/>
                    </a:lnTo>
                    <a:lnTo>
                      <a:pt x="50" y="304"/>
                    </a:lnTo>
                    <a:lnTo>
                      <a:pt x="21" y="30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9" name="Freeform 312"/>
              <p:cNvSpPr>
                <a:spLocks/>
              </p:cNvSpPr>
              <p:nvPr/>
            </p:nvSpPr>
            <p:spPr bwMode="auto">
              <a:xfrm>
                <a:off x="10578259" y="3162429"/>
                <a:ext cx="90346" cy="217074"/>
              </a:xfrm>
              <a:custGeom>
                <a:avLst/>
                <a:gdLst>
                  <a:gd name="T0" fmla="*/ 0 w 62"/>
                  <a:gd name="T1" fmla="*/ 0 h 153"/>
                  <a:gd name="T2" fmla="*/ 62 w 62"/>
                  <a:gd name="T3" fmla="*/ 0 h 153"/>
                  <a:gd name="T4" fmla="*/ 62 w 62"/>
                  <a:gd name="T5" fmla="*/ 153 h 153"/>
                  <a:gd name="T6" fmla="*/ 37 w 62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53">
                    <a:moveTo>
                      <a:pt x="0" y="0"/>
                    </a:moveTo>
                    <a:lnTo>
                      <a:pt x="62" y="0"/>
                    </a:lnTo>
                    <a:lnTo>
                      <a:pt x="62" y="153"/>
                    </a:lnTo>
                    <a:lnTo>
                      <a:pt x="37" y="1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0" name="Freeform 313"/>
              <p:cNvSpPr>
                <a:spLocks/>
              </p:cNvSpPr>
              <p:nvPr/>
            </p:nvSpPr>
            <p:spPr bwMode="auto">
              <a:xfrm>
                <a:off x="10578259" y="2294136"/>
                <a:ext cx="102004" cy="78033"/>
              </a:xfrm>
              <a:custGeom>
                <a:avLst/>
                <a:gdLst>
                  <a:gd name="T0" fmla="*/ 0 w 70"/>
                  <a:gd name="T1" fmla="*/ 0 h 55"/>
                  <a:gd name="T2" fmla="*/ 70 w 70"/>
                  <a:gd name="T3" fmla="*/ 0 h 55"/>
                  <a:gd name="T4" fmla="*/ 70 w 70"/>
                  <a:gd name="T5" fmla="*/ 55 h 55"/>
                  <a:gd name="T6" fmla="*/ 29 w 70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70" y="0"/>
                    </a:lnTo>
                    <a:lnTo>
                      <a:pt x="70" y="55"/>
                    </a:lnTo>
                    <a:lnTo>
                      <a:pt x="29" y="5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1" name="Freeform 314"/>
              <p:cNvSpPr>
                <a:spLocks/>
              </p:cNvSpPr>
              <p:nvPr/>
            </p:nvSpPr>
            <p:spPr bwMode="auto">
              <a:xfrm>
                <a:off x="10578259" y="2831853"/>
                <a:ext cx="115118" cy="200048"/>
              </a:xfrm>
              <a:custGeom>
                <a:avLst/>
                <a:gdLst>
                  <a:gd name="T0" fmla="*/ 41 w 79"/>
                  <a:gd name="T1" fmla="*/ 0 h 141"/>
                  <a:gd name="T2" fmla="*/ 79 w 79"/>
                  <a:gd name="T3" fmla="*/ 0 h 141"/>
                  <a:gd name="T4" fmla="*/ 79 w 79"/>
                  <a:gd name="T5" fmla="*/ 141 h 141"/>
                  <a:gd name="T6" fmla="*/ 0 w 79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41">
                    <a:moveTo>
                      <a:pt x="41" y="0"/>
                    </a:moveTo>
                    <a:lnTo>
                      <a:pt x="79" y="0"/>
                    </a:lnTo>
                    <a:lnTo>
                      <a:pt x="79" y="141"/>
                    </a:lnTo>
                    <a:lnTo>
                      <a:pt x="0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2" name="Freeform 315"/>
              <p:cNvSpPr>
                <a:spLocks/>
              </p:cNvSpPr>
              <p:nvPr/>
            </p:nvSpPr>
            <p:spPr bwMode="auto">
              <a:xfrm>
                <a:off x="10578259" y="2094087"/>
                <a:ext cx="132604" cy="100734"/>
              </a:xfrm>
              <a:custGeom>
                <a:avLst/>
                <a:gdLst>
                  <a:gd name="T0" fmla="*/ 0 w 91"/>
                  <a:gd name="T1" fmla="*/ 0 h 71"/>
                  <a:gd name="T2" fmla="*/ 91 w 91"/>
                  <a:gd name="T3" fmla="*/ 0 h 71"/>
                  <a:gd name="T4" fmla="*/ 91 w 91"/>
                  <a:gd name="T5" fmla="*/ 71 h 71"/>
                  <a:gd name="T6" fmla="*/ 0 w 91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71">
                    <a:moveTo>
                      <a:pt x="0" y="0"/>
                    </a:moveTo>
                    <a:lnTo>
                      <a:pt x="91" y="0"/>
                    </a:lnTo>
                    <a:lnTo>
                      <a:pt x="91" y="71"/>
                    </a:lnTo>
                    <a:lnTo>
                      <a:pt x="0" y="7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3" name="Freeform 316"/>
              <p:cNvSpPr>
                <a:spLocks/>
              </p:cNvSpPr>
              <p:nvPr/>
            </p:nvSpPr>
            <p:spPr bwMode="auto">
              <a:xfrm>
                <a:off x="10578259" y="4229352"/>
                <a:ext cx="157377" cy="235518"/>
              </a:xfrm>
              <a:custGeom>
                <a:avLst/>
                <a:gdLst>
                  <a:gd name="T0" fmla="*/ 0 w 108"/>
                  <a:gd name="T1" fmla="*/ 0 h 166"/>
                  <a:gd name="T2" fmla="*/ 108 w 108"/>
                  <a:gd name="T3" fmla="*/ 0 h 166"/>
                  <a:gd name="T4" fmla="*/ 108 w 108"/>
                  <a:gd name="T5" fmla="*/ 166 h 166"/>
                  <a:gd name="T6" fmla="*/ 0 w 10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6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166"/>
                    </a:lnTo>
                    <a:lnTo>
                      <a:pt x="0" y="1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4" name="Freeform 317"/>
              <p:cNvSpPr>
                <a:spLocks/>
              </p:cNvSpPr>
              <p:nvPr/>
            </p:nvSpPr>
            <p:spPr bwMode="auto">
              <a:xfrm>
                <a:off x="10578259" y="3663258"/>
                <a:ext cx="174863" cy="366045"/>
              </a:xfrm>
              <a:custGeom>
                <a:avLst/>
                <a:gdLst>
                  <a:gd name="T0" fmla="*/ 0 w 120"/>
                  <a:gd name="T1" fmla="*/ 0 h 258"/>
                  <a:gd name="T2" fmla="*/ 120 w 120"/>
                  <a:gd name="T3" fmla="*/ 0 h 258"/>
                  <a:gd name="T4" fmla="*/ 120 w 120"/>
                  <a:gd name="T5" fmla="*/ 258 h 258"/>
                  <a:gd name="T6" fmla="*/ 0 w 12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58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58"/>
                    </a:lnTo>
                    <a:lnTo>
                      <a:pt x="0" y="25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5" name="Freeform 318"/>
              <p:cNvSpPr>
                <a:spLocks/>
              </p:cNvSpPr>
              <p:nvPr/>
            </p:nvSpPr>
            <p:spPr bwMode="auto">
              <a:xfrm>
                <a:off x="10651118" y="1380441"/>
                <a:ext cx="126776" cy="767561"/>
              </a:xfrm>
              <a:custGeom>
                <a:avLst/>
                <a:gdLst>
                  <a:gd name="T0" fmla="*/ 0 w 87"/>
                  <a:gd name="T1" fmla="*/ 0 h 541"/>
                  <a:gd name="T2" fmla="*/ 87 w 87"/>
                  <a:gd name="T3" fmla="*/ 0 h 541"/>
                  <a:gd name="T4" fmla="*/ 87 w 87"/>
                  <a:gd name="T5" fmla="*/ 541 h 541"/>
                  <a:gd name="T6" fmla="*/ 41 w 87"/>
                  <a:gd name="T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541">
                    <a:moveTo>
                      <a:pt x="0" y="0"/>
                    </a:moveTo>
                    <a:lnTo>
                      <a:pt x="87" y="0"/>
                    </a:lnTo>
                    <a:lnTo>
                      <a:pt x="87" y="541"/>
                    </a:lnTo>
                    <a:lnTo>
                      <a:pt x="41" y="5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6" name="Freeform 319"/>
              <p:cNvSpPr>
                <a:spLocks/>
              </p:cNvSpPr>
              <p:nvPr/>
            </p:nvSpPr>
            <p:spPr bwMode="auto">
              <a:xfrm>
                <a:off x="10735636" y="3846281"/>
                <a:ext cx="67031" cy="500830"/>
              </a:xfrm>
              <a:custGeom>
                <a:avLst/>
                <a:gdLst>
                  <a:gd name="T0" fmla="*/ 12 w 46"/>
                  <a:gd name="T1" fmla="*/ 0 h 353"/>
                  <a:gd name="T2" fmla="*/ 46 w 46"/>
                  <a:gd name="T3" fmla="*/ 0 h 353"/>
                  <a:gd name="T4" fmla="*/ 46 w 46"/>
                  <a:gd name="T5" fmla="*/ 353 h 353"/>
                  <a:gd name="T6" fmla="*/ 0 w 46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53">
                    <a:moveTo>
                      <a:pt x="12" y="0"/>
                    </a:moveTo>
                    <a:lnTo>
                      <a:pt x="46" y="0"/>
                    </a:lnTo>
                    <a:lnTo>
                      <a:pt x="46" y="353"/>
                    </a:lnTo>
                    <a:lnTo>
                      <a:pt x="0" y="3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7" name="Freeform 320"/>
              <p:cNvSpPr>
                <a:spLocks/>
              </p:cNvSpPr>
              <p:nvPr/>
            </p:nvSpPr>
            <p:spPr bwMode="auto">
              <a:xfrm>
                <a:off x="10578259" y="2336699"/>
                <a:ext cx="253552" cy="293688"/>
              </a:xfrm>
              <a:custGeom>
                <a:avLst/>
                <a:gdLst>
                  <a:gd name="T0" fmla="*/ 70 w 174"/>
                  <a:gd name="T1" fmla="*/ 0 h 207"/>
                  <a:gd name="T2" fmla="*/ 174 w 174"/>
                  <a:gd name="T3" fmla="*/ 0 h 207"/>
                  <a:gd name="T4" fmla="*/ 174 w 174"/>
                  <a:gd name="T5" fmla="*/ 207 h 207"/>
                  <a:gd name="T6" fmla="*/ 0 w 17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207">
                    <a:moveTo>
                      <a:pt x="70" y="0"/>
                    </a:moveTo>
                    <a:lnTo>
                      <a:pt x="174" y="0"/>
                    </a:lnTo>
                    <a:lnTo>
                      <a:pt x="174" y="207"/>
                    </a:lnTo>
                    <a:lnTo>
                      <a:pt x="0" y="20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8" name="Freeform 321"/>
              <p:cNvSpPr>
                <a:spLocks/>
              </p:cNvSpPr>
              <p:nvPr/>
            </p:nvSpPr>
            <p:spPr bwMode="auto">
              <a:xfrm>
                <a:off x="10578259" y="2230290"/>
                <a:ext cx="284153" cy="35470"/>
              </a:xfrm>
              <a:custGeom>
                <a:avLst/>
                <a:gdLst>
                  <a:gd name="T0" fmla="*/ 0 w 195"/>
                  <a:gd name="T1" fmla="*/ 0 h 25"/>
                  <a:gd name="T2" fmla="*/ 195 w 195"/>
                  <a:gd name="T3" fmla="*/ 0 h 25"/>
                  <a:gd name="T4" fmla="*/ 195 w 195"/>
                  <a:gd name="T5" fmla="*/ 25 h 25"/>
                  <a:gd name="T6" fmla="*/ 0 w 195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25">
                    <a:moveTo>
                      <a:pt x="0" y="0"/>
                    </a:moveTo>
                    <a:lnTo>
                      <a:pt x="195" y="0"/>
                    </a:lnTo>
                    <a:lnTo>
                      <a:pt x="195" y="25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9" name="Freeform 322"/>
              <p:cNvSpPr>
                <a:spLocks/>
              </p:cNvSpPr>
              <p:nvPr/>
            </p:nvSpPr>
            <p:spPr bwMode="auto">
              <a:xfrm>
                <a:off x="10668605" y="3274512"/>
                <a:ext cx="230237" cy="825730"/>
              </a:xfrm>
              <a:custGeom>
                <a:avLst/>
                <a:gdLst>
                  <a:gd name="T0" fmla="*/ 0 w 158"/>
                  <a:gd name="T1" fmla="*/ 0 h 582"/>
                  <a:gd name="T2" fmla="*/ 158 w 158"/>
                  <a:gd name="T3" fmla="*/ 0 h 582"/>
                  <a:gd name="T4" fmla="*/ 158 w 158"/>
                  <a:gd name="T5" fmla="*/ 582 h 582"/>
                  <a:gd name="T6" fmla="*/ 92 w 158"/>
                  <a:gd name="T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82">
                    <a:moveTo>
                      <a:pt x="0" y="0"/>
                    </a:moveTo>
                    <a:lnTo>
                      <a:pt x="158" y="0"/>
                    </a:lnTo>
                    <a:lnTo>
                      <a:pt x="158" y="582"/>
                    </a:lnTo>
                    <a:lnTo>
                      <a:pt x="92" y="58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0" name="Freeform 323"/>
              <p:cNvSpPr>
                <a:spLocks/>
              </p:cNvSpPr>
              <p:nvPr/>
            </p:nvSpPr>
            <p:spPr bwMode="auto">
              <a:xfrm>
                <a:off x="10777895" y="1763512"/>
                <a:ext cx="199635" cy="483804"/>
              </a:xfrm>
              <a:custGeom>
                <a:avLst/>
                <a:gdLst>
                  <a:gd name="T0" fmla="*/ 0 w 137"/>
                  <a:gd name="T1" fmla="*/ 0 h 341"/>
                  <a:gd name="T2" fmla="*/ 137 w 137"/>
                  <a:gd name="T3" fmla="*/ 0 h 341"/>
                  <a:gd name="T4" fmla="*/ 137 w 137"/>
                  <a:gd name="T5" fmla="*/ 341 h 341"/>
                  <a:gd name="T6" fmla="*/ 58 w 137"/>
                  <a:gd name="T7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34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341"/>
                    </a:lnTo>
                    <a:lnTo>
                      <a:pt x="58" y="3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1" name="Freeform 324"/>
              <p:cNvSpPr>
                <a:spLocks/>
              </p:cNvSpPr>
              <p:nvPr/>
            </p:nvSpPr>
            <p:spPr bwMode="auto">
              <a:xfrm>
                <a:off x="10693378" y="2931168"/>
                <a:ext cx="375956" cy="756210"/>
              </a:xfrm>
              <a:custGeom>
                <a:avLst/>
                <a:gdLst>
                  <a:gd name="T0" fmla="*/ 0 w 258"/>
                  <a:gd name="T1" fmla="*/ 0 h 533"/>
                  <a:gd name="T2" fmla="*/ 258 w 258"/>
                  <a:gd name="T3" fmla="*/ 0 h 533"/>
                  <a:gd name="T4" fmla="*/ 258 w 258"/>
                  <a:gd name="T5" fmla="*/ 533 h 533"/>
                  <a:gd name="T6" fmla="*/ 141 w 258"/>
                  <a:gd name="T7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533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33"/>
                    </a:lnTo>
                    <a:lnTo>
                      <a:pt x="141" y="5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2" name="Freeform 325"/>
              <p:cNvSpPr>
                <a:spLocks/>
              </p:cNvSpPr>
              <p:nvPr/>
            </p:nvSpPr>
            <p:spPr bwMode="auto">
              <a:xfrm>
                <a:off x="10831811" y="2006123"/>
                <a:ext cx="697996" cy="478129"/>
              </a:xfrm>
              <a:custGeom>
                <a:avLst/>
                <a:gdLst>
                  <a:gd name="T0" fmla="*/ 100 w 479"/>
                  <a:gd name="T1" fmla="*/ 0 h 337"/>
                  <a:gd name="T2" fmla="*/ 479 w 479"/>
                  <a:gd name="T3" fmla="*/ 0 h 337"/>
                  <a:gd name="T4" fmla="*/ 479 w 479"/>
                  <a:gd name="T5" fmla="*/ 337 h 337"/>
                  <a:gd name="T6" fmla="*/ 0 w 479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337">
                    <a:moveTo>
                      <a:pt x="100" y="0"/>
                    </a:moveTo>
                    <a:lnTo>
                      <a:pt x="479" y="0"/>
                    </a:lnTo>
                    <a:lnTo>
                      <a:pt x="479" y="337"/>
                    </a:lnTo>
                    <a:lnTo>
                      <a:pt x="0" y="3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3" name="Freeform 326"/>
              <p:cNvSpPr>
                <a:spLocks/>
              </p:cNvSpPr>
              <p:nvPr/>
            </p:nvSpPr>
            <p:spPr bwMode="auto">
              <a:xfrm>
                <a:off x="11069334" y="2241640"/>
                <a:ext cx="762113" cy="1068342"/>
              </a:xfrm>
              <a:custGeom>
                <a:avLst/>
                <a:gdLst>
                  <a:gd name="T0" fmla="*/ 316 w 523"/>
                  <a:gd name="T1" fmla="*/ 0 h 753"/>
                  <a:gd name="T2" fmla="*/ 523 w 523"/>
                  <a:gd name="T3" fmla="*/ 0 h 753"/>
                  <a:gd name="T4" fmla="*/ 523 w 523"/>
                  <a:gd name="T5" fmla="*/ 753 h 753"/>
                  <a:gd name="T6" fmla="*/ 0 w 523"/>
                  <a:gd name="T7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753">
                    <a:moveTo>
                      <a:pt x="316" y="0"/>
                    </a:moveTo>
                    <a:lnTo>
                      <a:pt x="523" y="0"/>
                    </a:lnTo>
                    <a:lnTo>
                      <a:pt x="523" y="753"/>
                    </a:lnTo>
                    <a:lnTo>
                      <a:pt x="0" y="7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4" name="Line 327"/>
              <p:cNvSpPr>
                <a:spLocks noChangeShapeType="1"/>
              </p:cNvSpPr>
              <p:nvPr/>
            </p:nvSpPr>
            <p:spPr bwMode="auto">
              <a:xfrm>
                <a:off x="11831447" y="2772264"/>
                <a:ext cx="103460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5" name="Rectangle 398"/>
              <p:cNvSpPr>
                <a:spLocks noChangeArrowheads="1"/>
              </p:cNvSpPr>
              <p:nvPr/>
            </p:nvSpPr>
            <p:spPr bwMode="auto">
              <a:xfrm>
                <a:off x="10808496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6" name="Rectangle 399"/>
              <p:cNvSpPr>
                <a:spLocks noChangeArrowheads="1"/>
              </p:cNvSpPr>
              <p:nvPr/>
            </p:nvSpPr>
            <p:spPr bwMode="auto">
              <a:xfrm>
                <a:off x="11080992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400"/>
              <p:cNvSpPr>
                <a:spLocks noChangeArrowheads="1"/>
              </p:cNvSpPr>
              <p:nvPr/>
            </p:nvSpPr>
            <p:spPr bwMode="auto">
              <a:xfrm>
                <a:off x="11353487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401"/>
              <p:cNvSpPr>
                <a:spLocks noChangeArrowheads="1"/>
              </p:cNvSpPr>
              <p:nvPr/>
            </p:nvSpPr>
            <p:spPr bwMode="auto">
              <a:xfrm>
                <a:off x="11625983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402"/>
              <p:cNvSpPr>
                <a:spLocks noChangeArrowheads="1"/>
              </p:cNvSpPr>
              <p:nvPr/>
            </p:nvSpPr>
            <p:spPr bwMode="auto">
              <a:xfrm>
                <a:off x="11880992" y="4548577"/>
                <a:ext cx="107832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403"/>
              <p:cNvSpPr>
                <a:spLocks noChangeArrowheads="1"/>
              </p:cNvSpPr>
              <p:nvPr/>
            </p:nvSpPr>
            <p:spPr bwMode="auto">
              <a:xfrm>
                <a:off x="10814324" y="4653567"/>
                <a:ext cx="883061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sum of squares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404"/>
              <p:cNvSpPr>
                <a:spLocks noChangeArrowheads="1"/>
              </p:cNvSpPr>
              <p:nvPr/>
            </p:nvSpPr>
            <p:spPr bwMode="auto">
              <a:xfrm>
                <a:off x="11062048" y="1003046"/>
                <a:ext cx="387614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CONISS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408"/>
            <p:cNvSpPr>
              <a:spLocks noChangeArrowheads="1"/>
            </p:cNvSpPr>
            <p:nvPr/>
          </p:nvSpPr>
          <p:spPr bwMode="auto">
            <a:xfrm>
              <a:off x="815604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409"/>
            <p:cNvSpPr>
              <a:spLocks noChangeArrowheads="1"/>
            </p:cNvSpPr>
            <p:nvPr/>
          </p:nvSpPr>
          <p:spPr bwMode="auto">
            <a:xfrm>
              <a:off x="9085189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1874" r="80446" b="18233"/>
            <a:stretch/>
          </p:blipFill>
          <p:spPr bwMode="auto">
            <a:xfrm>
              <a:off x="43857" y="809823"/>
              <a:ext cx="896766" cy="376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" name="Line 287"/>
            <p:cNvSpPr>
              <a:spLocks noChangeShapeType="1"/>
            </p:cNvSpPr>
            <p:nvPr/>
          </p:nvSpPr>
          <p:spPr bwMode="auto">
            <a:xfrm flipV="1">
              <a:off x="7884368" y="1060907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CaixaDeTexto 384"/>
            <p:cNvSpPr txBox="1"/>
            <p:nvPr/>
          </p:nvSpPr>
          <p:spPr>
            <a:xfrm>
              <a:off x="7621736" y="1568204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III</a:t>
              </a:r>
              <a:endParaRPr lang="pt-BR" sz="1200" dirty="0"/>
            </a:p>
          </p:txBody>
        </p:sp>
        <p:sp>
          <p:nvSpPr>
            <p:cNvPr id="426" name="CaixaDeTexto 425"/>
            <p:cNvSpPr txBox="1"/>
            <p:nvPr/>
          </p:nvSpPr>
          <p:spPr>
            <a:xfrm>
              <a:off x="7640786" y="235991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</a:t>
              </a:r>
              <a:endParaRPr lang="pt-BR" sz="1200" dirty="0"/>
            </a:p>
          </p:txBody>
        </p:sp>
        <p:sp>
          <p:nvSpPr>
            <p:cNvPr id="427" name="CaixaDeTexto 426"/>
            <p:cNvSpPr txBox="1"/>
            <p:nvPr/>
          </p:nvSpPr>
          <p:spPr>
            <a:xfrm>
              <a:off x="7624544" y="300798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 smtClean="0"/>
                <a:t>Ib</a:t>
              </a:r>
              <a:endParaRPr lang="pt-BR" sz="1200" dirty="0"/>
            </a:p>
          </p:txBody>
        </p:sp>
        <p:sp>
          <p:nvSpPr>
            <p:cNvPr id="428" name="CaixaDeTexto 427"/>
            <p:cNvSpPr txBox="1"/>
            <p:nvPr/>
          </p:nvSpPr>
          <p:spPr>
            <a:xfrm>
              <a:off x="7621736" y="3944089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Ia</a:t>
              </a:r>
              <a:endParaRPr lang="pt-BR" sz="1200" dirty="0"/>
            </a:p>
          </p:txBody>
        </p:sp>
        <p:sp>
          <p:nvSpPr>
            <p:cNvPr id="429" name="Rectangle 397"/>
            <p:cNvSpPr>
              <a:spLocks noChangeArrowheads="1"/>
            </p:cNvSpPr>
            <p:nvPr/>
          </p:nvSpPr>
          <p:spPr bwMode="auto">
            <a:xfrm rot="18900000">
              <a:off x="7602852" y="598770"/>
              <a:ext cx="8928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Zonas polínicas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374"/>
            <p:cNvSpPr>
              <a:spLocks noChangeArrowheads="1"/>
            </p:cNvSpPr>
            <p:nvPr/>
          </p:nvSpPr>
          <p:spPr bwMode="auto">
            <a:xfrm rot="2885526">
              <a:off x="1698449" y="4635490"/>
              <a:ext cx="2404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CaixaDeTexto 388"/>
          <p:cNvSpPr txBox="1"/>
          <p:nvPr/>
        </p:nvSpPr>
        <p:spPr>
          <a:xfrm>
            <a:off x="179512" y="107340"/>
            <a:ext cx="56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Diagrama polínico testemunho MAC-C (Lagoa do Macuco)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3858" y="1237163"/>
            <a:ext cx="7749386" cy="152020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4931876"/>
            <a:ext cx="8806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Zonas polínicas II e III (4400 anos cal. AP até hoje):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Redução das porcentagens de </a:t>
            </a:r>
            <a:r>
              <a:rPr lang="pt-BR" dirty="0" err="1" smtClean="0"/>
              <a:t>Cyatheaceae</a:t>
            </a:r>
            <a:r>
              <a:rPr lang="pt-BR" dirty="0" smtClean="0"/>
              <a:t> e </a:t>
            </a:r>
            <a:r>
              <a:rPr lang="pt-BR" dirty="0" err="1" smtClean="0"/>
              <a:t>Arecaceae</a:t>
            </a:r>
            <a:r>
              <a:rPr lang="pt-BR" dirty="0" smtClean="0"/>
              <a:t>, sugerindo clima menos úmido que no intervalo anterior;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Ausência de grãos de pólen de </a:t>
            </a:r>
            <a:r>
              <a:rPr lang="pt-BR" i="1" dirty="0" err="1" smtClean="0"/>
              <a:t>Alnus</a:t>
            </a:r>
            <a:r>
              <a:rPr lang="pt-BR" dirty="0" smtClean="0"/>
              <a:t>, sugerindo redução da frequência e da intensidade das frentes frias de origem polar.</a:t>
            </a:r>
          </a:p>
        </p:txBody>
      </p:sp>
    </p:spTree>
    <p:extLst>
      <p:ext uri="{BB962C8B-B14F-4D97-AF65-F5344CB8AC3E}">
        <p14:creationId xmlns:p14="http://schemas.microsoft.com/office/powerpoint/2010/main" val="14724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upo 387"/>
          <p:cNvGrpSpPr/>
          <p:nvPr/>
        </p:nvGrpSpPr>
        <p:grpSpPr>
          <a:xfrm>
            <a:off x="43857" y="332656"/>
            <a:ext cx="9143558" cy="4527031"/>
            <a:chOff x="43857" y="224135"/>
            <a:chExt cx="9251076" cy="4608524"/>
          </a:xfrm>
        </p:grpSpPr>
        <p:sp>
          <p:nvSpPr>
            <p:cNvPr id="2194" name="Line 6"/>
            <p:cNvSpPr>
              <a:spLocks noChangeShapeType="1"/>
            </p:cNvSpPr>
            <p:nvPr/>
          </p:nvSpPr>
          <p:spPr bwMode="auto">
            <a:xfrm>
              <a:off x="1214876" y="2277110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5" name="Line 7"/>
            <p:cNvSpPr>
              <a:spLocks noChangeShapeType="1"/>
            </p:cNvSpPr>
            <p:nvPr/>
          </p:nvSpPr>
          <p:spPr bwMode="auto">
            <a:xfrm flipV="1">
              <a:off x="1214876" y="2692500"/>
              <a:ext cx="6669492" cy="315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6" name="Line 8"/>
            <p:cNvSpPr>
              <a:spLocks noChangeShapeType="1"/>
            </p:cNvSpPr>
            <p:nvPr/>
          </p:nvSpPr>
          <p:spPr bwMode="auto">
            <a:xfrm>
              <a:off x="1214876" y="3597995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7" name="Line 9"/>
            <p:cNvSpPr>
              <a:spLocks noChangeShapeType="1"/>
            </p:cNvSpPr>
            <p:nvPr/>
          </p:nvSpPr>
          <p:spPr bwMode="auto">
            <a:xfrm>
              <a:off x="1149302" y="1180394"/>
              <a:ext cx="0" cy="33327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8" name="Line 10"/>
            <p:cNvSpPr>
              <a:spLocks noChangeShapeType="1"/>
            </p:cNvSpPr>
            <p:nvPr/>
          </p:nvSpPr>
          <p:spPr bwMode="auto">
            <a:xfrm flipH="1">
              <a:off x="1112872" y="118039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9" name="Line 11"/>
            <p:cNvSpPr>
              <a:spLocks noChangeShapeType="1"/>
            </p:cNvSpPr>
            <p:nvPr/>
          </p:nvSpPr>
          <p:spPr bwMode="auto">
            <a:xfrm flipH="1">
              <a:off x="1112872" y="126268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0" name="Line 12"/>
            <p:cNvSpPr>
              <a:spLocks noChangeShapeType="1"/>
            </p:cNvSpPr>
            <p:nvPr/>
          </p:nvSpPr>
          <p:spPr bwMode="auto">
            <a:xfrm flipH="1">
              <a:off x="1112872" y="134497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1" name="Line 13"/>
            <p:cNvSpPr>
              <a:spLocks noChangeShapeType="1"/>
            </p:cNvSpPr>
            <p:nvPr/>
          </p:nvSpPr>
          <p:spPr bwMode="auto">
            <a:xfrm flipH="1">
              <a:off x="1112872" y="142726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2" name="Line 14"/>
            <p:cNvSpPr>
              <a:spLocks noChangeShapeType="1"/>
            </p:cNvSpPr>
            <p:nvPr/>
          </p:nvSpPr>
          <p:spPr bwMode="auto">
            <a:xfrm flipH="1">
              <a:off x="1112872" y="151096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3" name="Line 15"/>
            <p:cNvSpPr>
              <a:spLocks noChangeShapeType="1"/>
            </p:cNvSpPr>
            <p:nvPr/>
          </p:nvSpPr>
          <p:spPr bwMode="auto">
            <a:xfrm flipH="1">
              <a:off x="1112872" y="159325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4" name="Line 16"/>
            <p:cNvSpPr>
              <a:spLocks noChangeShapeType="1"/>
            </p:cNvSpPr>
            <p:nvPr/>
          </p:nvSpPr>
          <p:spPr bwMode="auto">
            <a:xfrm flipH="1">
              <a:off x="1112872" y="167554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5" name="Line 17"/>
            <p:cNvSpPr>
              <a:spLocks noChangeShapeType="1"/>
            </p:cNvSpPr>
            <p:nvPr/>
          </p:nvSpPr>
          <p:spPr bwMode="auto">
            <a:xfrm flipH="1">
              <a:off x="1112872" y="176351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6" name="Line 18"/>
            <p:cNvSpPr>
              <a:spLocks noChangeShapeType="1"/>
            </p:cNvSpPr>
            <p:nvPr/>
          </p:nvSpPr>
          <p:spPr bwMode="auto">
            <a:xfrm flipH="1">
              <a:off x="1112872" y="184580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7" name="Line 19"/>
            <p:cNvSpPr>
              <a:spLocks noChangeShapeType="1"/>
            </p:cNvSpPr>
            <p:nvPr/>
          </p:nvSpPr>
          <p:spPr bwMode="auto">
            <a:xfrm flipH="1">
              <a:off x="1112872" y="192951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8" name="Line 20"/>
            <p:cNvSpPr>
              <a:spLocks noChangeShapeType="1"/>
            </p:cNvSpPr>
            <p:nvPr/>
          </p:nvSpPr>
          <p:spPr bwMode="auto">
            <a:xfrm flipH="1">
              <a:off x="1112872" y="201179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9" name="Line 21"/>
            <p:cNvSpPr>
              <a:spLocks noChangeShapeType="1"/>
            </p:cNvSpPr>
            <p:nvPr/>
          </p:nvSpPr>
          <p:spPr bwMode="auto">
            <a:xfrm flipH="1">
              <a:off x="1112872" y="209408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0" name="Line 22"/>
            <p:cNvSpPr>
              <a:spLocks noChangeShapeType="1"/>
            </p:cNvSpPr>
            <p:nvPr/>
          </p:nvSpPr>
          <p:spPr bwMode="auto">
            <a:xfrm flipH="1">
              <a:off x="1112872" y="217637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1" name="Line 23"/>
            <p:cNvSpPr>
              <a:spLocks noChangeShapeType="1"/>
            </p:cNvSpPr>
            <p:nvPr/>
          </p:nvSpPr>
          <p:spPr bwMode="auto">
            <a:xfrm flipH="1">
              <a:off x="1112872" y="226576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2" name="Line 24"/>
            <p:cNvSpPr>
              <a:spLocks noChangeShapeType="1"/>
            </p:cNvSpPr>
            <p:nvPr/>
          </p:nvSpPr>
          <p:spPr bwMode="auto">
            <a:xfrm flipH="1">
              <a:off x="1112872" y="234804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3" name="Line 25"/>
            <p:cNvSpPr>
              <a:spLocks noChangeShapeType="1"/>
            </p:cNvSpPr>
            <p:nvPr/>
          </p:nvSpPr>
          <p:spPr bwMode="auto">
            <a:xfrm flipH="1">
              <a:off x="1112872" y="243033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4" name="Line 26"/>
            <p:cNvSpPr>
              <a:spLocks noChangeShapeType="1"/>
            </p:cNvSpPr>
            <p:nvPr/>
          </p:nvSpPr>
          <p:spPr bwMode="auto">
            <a:xfrm flipH="1">
              <a:off x="1112872" y="251262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5" name="Line 27"/>
            <p:cNvSpPr>
              <a:spLocks noChangeShapeType="1"/>
            </p:cNvSpPr>
            <p:nvPr/>
          </p:nvSpPr>
          <p:spPr bwMode="auto">
            <a:xfrm flipH="1">
              <a:off x="1112872" y="25949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6" name="Line 28"/>
            <p:cNvSpPr>
              <a:spLocks noChangeShapeType="1"/>
            </p:cNvSpPr>
            <p:nvPr/>
          </p:nvSpPr>
          <p:spPr bwMode="auto">
            <a:xfrm flipH="1">
              <a:off x="1112872" y="267862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7" name="Line 29"/>
            <p:cNvSpPr>
              <a:spLocks noChangeShapeType="1"/>
            </p:cNvSpPr>
            <p:nvPr/>
          </p:nvSpPr>
          <p:spPr bwMode="auto">
            <a:xfrm flipH="1">
              <a:off x="1112872" y="276091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8" name="Line 30"/>
            <p:cNvSpPr>
              <a:spLocks noChangeShapeType="1"/>
            </p:cNvSpPr>
            <p:nvPr/>
          </p:nvSpPr>
          <p:spPr bwMode="auto">
            <a:xfrm flipH="1">
              <a:off x="1112872" y="284887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9" name="Line 31"/>
            <p:cNvSpPr>
              <a:spLocks noChangeShapeType="1"/>
            </p:cNvSpPr>
            <p:nvPr/>
          </p:nvSpPr>
          <p:spPr bwMode="auto">
            <a:xfrm flipH="1">
              <a:off x="1112872" y="293116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0" name="Line 32"/>
            <p:cNvSpPr>
              <a:spLocks noChangeShapeType="1"/>
            </p:cNvSpPr>
            <p:nvPr/>
          </p:nvSpPr>
          <p:spPr bwMode="auto">
            <a:xfrm flipH="1">
              <a:off x="1112872" y="301487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1" name="Line 33"/>
            <p:cNvSpPr>
              <a:spLocks noChangeShapeType="1"/>
            </p:cNvSpPr>
            <p:nvPr/>
          </p:nvSpPr>
          <p:spPr bwMode="auto">
            <a:xfrm flipH="1">
              <a:off x="1112872" y="309716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2" name="Line 34"/>
            <p:cNvSpPr>
              <a:spLocks noChangeShapeType="1"/>
            </p:cNvSpPr>
            <p:nvPr/>
          </p:nvSpPr>
          <p:spPr bwMode="auto">
            <a:xfrm flipH="1">
              <a:off x="1112872" y="317945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3" name="Line 35"/>
            <p:cNvSpPr>
              <a:spLocks noChangeShapeType="1"/>
            </p:cNvSpPr>
            <p:nvPr/>
          </p:nvSpPr>
          <p:spPr bwMode="auto">
            <a:xfrm flipH="1">
              <a:off x="1112872" y="326174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" name="Line 36"/>
            <p:cNvSpPr>
              <a:spLocks noChangeShapeType="1"/>
            </p:cNvSpPr>
            <p:nvPr/>
          </p:nvSpPr>
          <p:spPr bwMode="auto">
            <a:xfrm flipH="1">
              <a:off x="1112872" y="334545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5" name="Line 37"/>
            <p:cNvSpPr>
              <a:spLocks noChangeShapeType="1"/>
            </p:cNvSpPr>
            <p:nvPr/>
          </p:nvSpPr>
          <p:spPr bwMode="auto">
            <a:xfrm flipH="1">
              <a:off x="1112872" y="34334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6" name="Line 38"/>
            <p:cNvSpPr>
              <a:spLocks noChangeShapeType="1"/>
            </p:cNvSpPr>
            <p:nvPr/>
          </p:nvSpPr>
          <p:spPr bwMode="auto">
            <a:xfrm flipH="1">
              <a:off x="1112872" y="351570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7" name="Line 39"/>
            <p:cNvSpPr>
              <a:spLocks noChangeShapeType="1"/>
            </p:cNvSpPr>
            <p:nvPr/>
          </p:nvSpPr>
          <p:spPr bwMode="auto">
            <a:xfrm flipH="1">
              <a:off x="1112872" y="359799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8" name="Line 40"/>
            <p:cNvSpPr>
              <a:spLocks noChangeShapeType="1"/>
            </p:cNvSpPr>
            <p:nvPr/>
          </p:nvSpPr>
          <p:spPr bwMode="auto">
            <a:xfrm flipH="1">
              <a:off x="1112872" y="368028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9" name="Line 41"/>
            <p:cNvSpPr>
              <a:spLocks noChangeShapeType="1"/>
            </p:cNvSpPr>
            <p:nvPr/>
          </p:nvSpPr>
          <p:spPr bwMode="auto">
            <a:xfrm flipH="1">
              <a:off x="1112872" y="376399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0" name="Line 42"/>
            <p:cNvSpPr>
              <a:spLocks noChangeShapeType="1"/>
            </p:cNvSpPr>
            <p:nvPr/>
          </p:nvSpPr>
          <p:spPr bwMode="auto">
            <a:xfrm flipH="1">
              <a:off x="1112872" y="384628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1" name="Line 43"/>
            <p:cNvSpPr>
              <a:spLocks noChangeShapeType="1"/>
            </p:cNvSpPr>
            <p:nvPr/>
          </p:nvSpPr>
          <p:spPr bwMode="auto">
            <a:xfrm flipH="1">
              <a:off x="1112872" y="392857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2" name="Line 44"/>
            <p:cNvSpPr>
              <a:spLocks noChangeShapeType="1"/>
            </p:cNvSpPr>
            <p:nvPr/>
          </p:nvSpPr>
          <p:spPr bwMode="auto">
            <a:xfrm flipH="1">
              <a:off x="1112872" y="401653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3" name="Line 45"/>
            <p:cNvSpPr>
              <a:spLocks noChangeShapeType="1"/>
            </p:cNvSpPr>
            <p:nvPr/>
          </p:nvSpPr>
          <p:spPr bwMode="auto">
            <a:xfrm flipH="1">
              <a:off x="1112872" y="410024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4" name="Line 46"/>
            <p:cNvSpPr>
              <a:spLocks noChangeShapeType="1"/>
            </p:cNvSpPr>
            <p:nvPr/>
          </p:nvSpPr>
          <p:spPr bwMode="auto">
            <a:xfrm flipH="1">
              <a:off x="1112872" y="418253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5" name="Line 47"/>
            <p:cNvSpPr>
              <a:spLocks noChangeShapeType="1"/>
            </p:cNvSpPr>
            <p:nvPr/>
          </p:nvSpPr>
          <p:spPr bwMode="auto">
            <a:xfrm flipH="1">
              <a:off x="1112872" y="426482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6" name="Line 48"/>
            <p:cNvSpPr>
              <a:spLocks noChangeShapeType="1"/>
            </p:cNvSpPr>
            <p:nvPr/>
          </p:nvSpPr>
          <p:spPr bwMode="auto">
            <a:xfrm flipH="1">
              <a:off x="1112872" y="434711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7" name="Line 49"/>
            <p:cNvSpPr>
              <a:spLocks noChangeShapeType="1"/>
            </p:cNvSpPr>
            <p:nvPr/>
          </p:nvSpPr>
          <p:spPr bwMode="auto">
            <a:xfrm flipH="1">
              <a:off x="1112872" y="442940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8" name="Line 50"/>
            <p:cNvSpPr>
              <a:spLocks noChangeShapeType="1"/>
            </p:cNvSpPr>
            <p:nvPr/>
          </p:nvSpPr>
          <p:spPr bwMode="auto">
            <a:xfrm flipH="1">
              <a:off x="1112872" y="451310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9" name="Line 51"/>
            <p:cNvSpPr>
              <a:spLocks noChangeShapeType="1"/>
            </p:cNvSpPr>
            <p:nvPr/>
          </p:nvSpPr>
          <p:spPr bwMode="auto">
            <a:xfrm>
              <a:off x="1214876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0" name="Line 52"/>
            <p:cNvSpPr>
              <a:spLocks noChangeShapeType="1"/>
            </p:cNvSpPr>
            <p:nvPr/>
          </p:nvSpPr>
          <p:spPr bwMode="auto">
            <a:xfrm>
              <a:off x="1214876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1" name="Line 53"/>
            <p:cNvSpPr>
              <a:spLocks noChangeShapeType="1"/>
            </p:cNvSpPr>
            <p:nvPr/>
          </p:nvSpPr>
          <p:spPr bwMode="auto">
            <a:xfrm>
              <a:off x="128190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2" name="Line 54"/>
            <p:cNvSpPr>
              <a:spLocks noChangeShapeType="1"/>
            </p:cNvSpPr>
            <p:nvPr/>
          </p:nvSpPr>
          <p:spPr bwMode="auto">
            <a:xfrm>
              <a:off x="128190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3" name="Line 55"/>
            <p:cNvSpPr>
              <a:spLocks noChangeShapeType="1"/>
            </p:cNvSpPr>
            <p:nvPr/>
          </p:nvSpPr>
          <p:spPr bwMode="auto">
            <a:xfrm>
              <a:off x="13489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4" name="Line 56"/>
            <p:cNvSpPr>
              <a:spLocks noChangeShapeType="1"/>
            </p:cNvSpPr>
            <p:nvPr/>
          </p:nvSpPr>
          <p:spPr bwMode="auto">
            <a:xfrm>
              <a:off x="134893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5" name="Line 57"/>
            <p:cNvSpPr>
              <a:spLocks noChangeShapeType="1"/>
            </p:cNvSpPr>
            <p:nvPr/>
          </p:nvSpPr>
          <p:spPr bwMode="auto">
            <a:xfrm>
              <a:off x="141596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6" name="Line 58"/>
            <p:cNvSpPr>
              <a:spLocks noChangeShapeType="1"/>
            </p:cNvSpPr>
            <p:nvPr/>
          </p:nvSpPr>
          <p:spPr bwMode="auto">
            <a:xfrm>
              <a:off x="141596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7" name="Line 59"/>
            <p:cNvSpPr>
              <a:spLocks noChangeShapeType="1"/>
            </p:cNvSpPr>
            <p:nvPr/>
          </p:nvSpPr>
          <p:spPr bwMode="auto">
            <a:xfrm>
              <a:off x="148737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8" name="Line 60"/>
            <p:cNvSpPr>
              <a:spLocks noChangeShapeType="1"/>
            </p:cNvSpPr>
            <p:nvPr/>
          </p:nvSpPr>
          <p:spPr bwMode="auto">
            <a:xfrm>
              <a:off x="148737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9" name="Line 61"/>
            <p:cNvSpPr>
              <a:spLocks noChangeShapeType="1"/>
            </p:cNvSpPr>
            <p:nvPr/>
          </p:nvSpPr>
          <p:spPr bwMode="auto">
            <a:xfrm>
              <a:off x="155440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0" name="Line 62"/>
            <p:cNvSpPr>
              <a:spLocks noChangeShapeType="1"/>
            </p:cNvSpPr>
            <p:nvPr/>
          </p:nvSpPr>
          <p:spPr bwMode="auto">
            <a:xfrm>
              <a:off x="155440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1" name="Line 63"/>
            <p:cNvSpPr>
              <a:spLocks noChangeShapeType="1"/>
            </p:cNvSpPr>
            <p:nvPr/>
          </p:nvSpPr>
          <p:spPr bwMode="auto">
            <a:xfrm>
              <a:off x="16214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2" name="Line 64"/>
            <p:cNvSpPr>
              <a:spLocks noChangeShapeType="1"/>
            </p:cNvSpPr>
            <p:nvPr/>
          </p:nvSpPr>
          <p:spPr bwMode="auto">
            <a:xfrm>
              <a:off x="16214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" name="Freeform 65"/>
            <p:cNvSpPr>
              <a:spLocks/>
            </p:cNvSpPr>
            <p:nvPr/>
          </p:nvSpPr>
          <p:spPr bwMode="auto">
            <a:xfrm>
              <a:off x="1214876" y="1161949"/>
              <a:ext cx="358470" cy="3302920"/>
            </a:xfrm>
            <a:custGeom>
              <a:avLst/>
              <a:gdLst>
                <a:gd name="T0" fmla="*/ 0 w 246"/>
                <a:gd name="T1" fmla="*/ 0 h 2328"/>
                <a:gd name="T2" fmla="*/ 246 w 246"/>
                <a:gd name="T3" fmla="*/ 0 h 2328"/>
                <a:gd name="T4" fmla="*/ 54 w 246"/>
                <a:gd name="T5" fmla="*/ 92 h 2328"/>
                <a:gd name="T6" fmla="*/ 34 w 246"/>
                <a:gd name="T7" fmla="*/ 187 h 2328"/>
                <a:gd name="T8" fmla="*/ 25 w 246"/>
                <a:gd name="T9" fmla="*/ 283 h 2328"/>
                <a:gd name="T10" fmla="*/ 9 w 246"/>
                <a:gd name="T11" fmla="*/ 374 h 2328"/>
                <a:gd name="T12" fmla="*/ 17 w 246"/>
                <a:gd name="T13" fmla="*/ 470 h 2328"/>
                <a:gd name="T14" fmla="*/ 17 w 246"/>
                <a:gd name="T15" fmla="*/ 566 h 2328"/>
                <a:gd name="T16" fmla="*/ 9 w 246"/>
                <a:gd name="T17" fmla="*/ 657 h 2328"/>
                <a:gd name="T18" fmla="*/ 42 w 246"/>
                <a:gd name="T19" fmla="*/ 728 h 2328"/>
                <a:gd name="T20" fmla="*/ 63 w 246"/>
                <a:gd name="T21" fmla="*/ 753 h 2328"/>
                <a:gd name="T22" fmla="*/ 46 w 246"/>
                <a:gd name="T23" fmla="*/ 778 h 2328"/>
                <a:gd name="T24" fmla="*/ 104 w 246"/>
                <a:gd name="T25" fmla="*/ 798 h 2328"/>
                <a:gd name="T26" fmla="*/ 59 w 246"/>
                <a:gd name="T27" fmla="*/ 823 h 2328"/>
                <a:gd name="T28" fmla="*/ 42 w 246"/>
                <a:gd name="T29" fmla="*/ 844 h 2328"/>
                <a:gd name="T30" fmla="*/ 38 w 246"/>
                <a:gd name="T31" fmla="*/ 869 h 2328"/>
                <a:gd name="T32" fmla="*/ 63 w 246"/>
                <a:gd name="T33" fmla="*/ 1035 h 2328"/>
                <a:gd name="T34" fmla="*/ 17 w 246"/>
                <a:gd name="T35" fmla="*/ 1127 h 2328"/>
                <a:gd name="T36" fmla="*/ 17 w 246"/>
                <a:gd name="T37" fmla="*/ 1223 h 2328"/>
                <a:gd name="T38" fmla="*/ 9 w 246"/>
                <a:gd name="T39" fmla="*/ 1318 h 2328"/>
                <a:gd name="T40" fmla="*/ 17 w 246"/>
                <a:gd name="T41" fmla="*/ 1410 h 2328"/>
                <a:gd name="T42" fmla="*/ 17 w 246"/>
                <a:gd name="T43" fmla="*/ 1505 h 2328"/>
                <a:gd name="T44" fmla="*/ 5 w 246"/>
                <a:gd name="T45" fmla="*/ 1622 h 2328"/>
                <a:gd name="T46" fmla="*/ 5 w 246"/>
                <a:gd name="T47" fmla="*/ 1763 h 2328"/>
                <a:gd name="T48" fmla="*/ 5 w 246"/>
                <a:gd name="T49" fmla="*/ 2021 h 2328"/>
                <a:gd name="T50" fmla="*/ 0 w 246"/>
                <a:gd name="T51" fmla="*/ 2162 h 2328"/>
                <a:gd name="T52" fmla="*/ 0 w 246"/>
                <a:gd name="T53" fmla="*/ 2328 h 2328"/>
                <a:gd name="T54" fmla="*/ 0 w 246"/>
                <a:gd name="T55" fmla="*/ 2328 h 2328"/>
                <a:gd name="T56" fmla="*/ 0 w 246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328">
                  <a:moveTo>
                    <a:pt x="0" y="0"/>
                  </a:moveTo>
                  <a:lnTo>
                    <a:pt x="246" y="0"/>
                  </a:lnTo>
                  <a:lnTo>
                    <a:pt x="54" y="92"/>
                  </a:lnTo>
                  <a:lnTo>
                    <a:pt x="34" y="187"/>
                  </a:lnTo>
                  <a:lnTo>
                    <a:pt x="25" y="283"/>
                  </a:lnTo>
                  <a:lnTo>
                    <a:pt x="9" y="374"/>
                  </a:lnTo>
                  <a:lnTo>
                    <a:pt x="17" y="470"/>
                  </a:lnTo>
                  <a:lnTo>
                    <a:pt x="17" y="566"/>
                  </a:lnTo>
                  <a:lnTo>
                    <a:pt x="9" y="657"/>
                  </a:lnTo>
                  <a:lnTo>
                    <a:pt x="42" y="728"/>
                  </a:lnTo>
                  <a:lnTo>
                    <a:pt x="63" y="753"/>
                  </a:lnTo>
                  <a:lnTo>
                    <a:pt x="46" y="778"/>
                  </a:lnTo>
                  <a:lnTo>
                    <a:pt x="104" y="798"/>
                  </a:lnTo>
                  <a:lnTo>
                    <a:pt x="59" y="823"/>
                  </a:lnTo>
                  <a:lnTo>
                    <a:pt x="42" y="844"/>
                  </a:lnTo>
                  <a:lnTo>
                    <a:pt x="38" y="869"/>
                  </a:lnTo>
                  <a:lnTo>
                    <a:pt x="63" y="1035"/>
                  </a:lnTo>
                  <a:lnTo>
                    <a:pt x="17" y="1127"/>
                  </a:lnTo>
                  <a:lnTo>
                    <a:pt x="17" y="1223"/>
                  </a:lnTo>
                  <a:lnTo>
                    <a:pt x="9" y="1318"/>
                  </a:lnTo>
                  <a:lnTo>
                    <a:pt x="17" y="1410"/>
                  </a:lnTo>
                  <a:lnTo>
                    <a:pt x="17" y="1505"/>
                  </a:lnTo>
                  <a:lnTo>
                    <a:pt x="5" y="1622"/>
                  </a:lnTo>
                  <a:lnTo>
                    <a:pt x="5" y="1763"/>
                  </a:lnTo>
                  <a:lnTo>
                    <a:pt x="5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" name="Line 66"/>
            <p:cNvSpPr>
              <a:spLocks noChangeShapeType="1"/>
            </p:cNvSpPr>
            <p:nvPr/>
          </p:nvSpPr>
          <p:spPr bwMode="auto">
            <a:xfrm flipV="1">
              <a:off x="1214876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" name="Line 67"/>
            <p:cNvSpPr>
              <a:spLocks noChangeShapeType="1"/>
            </p:cNvSpPr>
            <p:nvPr/>
          </p:nvSpPr>
          <p:spPr bwMode="auto">
            <a:xfrm flipV="1">
              <a:off x="1214876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6" name="Line 68"/>
            <p:cNvSpPr>
              <a:spLocks noChangeShapeType="1"/>
            </p:cNvSpPr>
            <p:nvPr/>
          </p:nvSpPr>
          <p:spPr bwMode="auto">
            <a:xfrm flipV="1">
              <a:off x="1214876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7" name="Line 69"/>
            <p:cNvSpPr>
              <a:spLocks noChangeShapeType="1"/>
            </p:cNvSpPr>
            <p:nvPr/>
          </p:nvSpPr>
          <p:spPr bwMode="auto">
            <a:xfrm>
              <a:off x="1688465" y="4500339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8" name="Line 70"/>
            <p:cNvSpPr>
              <a:spLocks noChangeShapeType="1"/>
            </p:cNvSpPr>
            <p:nvPr/>
          </p:nvSpPr>
          <p:spPr bwMode="auto">
            <a:xfrm>
              <a:off x="1688465" y="1126480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9" name="Line 71"/>
            <p:cNvSpPr>
              <a:spLocks noChangeShapeType="1"/>
            </p:cNvSpPr>
            <p:nvPr/>
          </p:nvSpPr>
          <p:spPr bwMode="auto">
            <a:xfrm>
              <a:off x="17540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0" name="Line 72"/>
            <p:cNvSpPr>
              <a:spLocks noChangeShapeType="1"/>
            </p:cNvSpPr>
            <p:nvPr/>
          </p:nvSpPr>
          <p:spPr bwMode="auto">
            <a:xfrm>
              <a:off x="175403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1" name="Line 73"/>
            <p:cNvSpPr>
              <a:spLocks noChangeShapeType="1"/>
            </p:cNvSpPr>
            <p:nvPr/>
          </p:nvSpPr>
          <p:spPr bwMode="auto">
            <a:xfrm>
              <a:off x="182689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2" name="Line 74"/>
            <p:cNvSpPr>
              <a:spLocks noChangeShapeType="1"/>
            </p:cNvSpPr>
            <p:nvPr/>
          </p:nvSpPr>
          <p:spPr bwMode="auto">
            <a:xfrm>
              <a:off x="182689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3" name="Freeform 75"/>
            <p:cNvSpPr>
              <a:spLocks/>
            </p:cNvSpPr>
            <p:nvPr/>
          </p:nvSpPr>
          <p:spPr bwMode="auto">
            <a:xfrm>
              <a:off x="1688465" y="1161949"/>
              <a:ext cx="5829" cy="3302920"/>
            </a:xfrm>
            <a:custGeom>
              <a:avLst/>
              <a:gdLst>
                <a:gd name="T0" fmla="*/ 0 w 4"/>
                <a:gd name="T1" fmla="*/ 0 h 2328"/>
                <a:gd name="T2" fmla="*/ 0 w 4"/>
                <a:gd name="T3" fmla="*/ 0 h 2328"/>
                <a:gd name="T4" fmla="*/ 0 w 4"/>
                <a:gd name="T5" fmla="*/ 92 h 2328"/>
                <a:gd name="T6" fmla="*/ 0 w 4"/>
                <a:gd name="T7" fmla="*/ 187 h 2328"/>
                <a:gd name="T8" fmla="*/ 0 w 4"/>
                <a:gd name="T9" fmla="*/ 283 h 2328"/>
                <a:gd name="T10" fmla="*/ 0 w 4"/>
                <a:gd name="T11" fmla="*/ 374 h 2328"/>
                <a:gd name="T12" fmla="*/ 0 w 4"/>
                <a:gd name="T13" fmla="*/ 470 h 2328"/>
                <a:gd name="T14" fmla="*/ 0 w 4"/>
                <a:gd name="T15" fmla="*/ 566 h 2328"/>
                <a:gd name="T16" fmla="*/ 0 w 4"/>
                <a:gd name="T17" fmla="*/ 657 h 2328"/>
                <a:gd name="T18" fmla="*/ 0 w 4"/>
                <a:gd name="T19" fmla="*/ 728 h 2328"/>
                <a:gd name="T20" fmla="*/ 0 w 4"/>
                <a:gd name="T21" fmla="*/ 753 h 2328"/>
                <a:gd name="T22" fmla="*/ 0 w 4"/>
                <a:gd name="T23" fmla="*/ 778 h 2328"/>
                <a:gd name="T24" fmla="*/ 0 w 4"/>
                <a:gd name="T25" fmla="*/ 798 h 2328"/>
                <a:gd name="T26" fmla="*/ 0 w 4"/>
                <a:gd name="T27" fmla="*/ 823 h 2328"/>
                <a:gd name="T28" fmla="*/ 0 w 4"/>
                <a:gd name="T29" fmla="*/ 844 h 2328"/>
                <a:gd name="T30" fmla="*/ 0 w 4"/>
                <a:gd name="T31" fmla="*/ 869 h 2328"/>
                <a:gd name="T32" fmla="*/ 0 w 4"/>
                <a:gd name="T33" fmla="*/ 1035 h 2328"/>
                <a:gd name="T34" fmla="*/ 0 w 4"/>
                <a:gd name="T35" fmla="*/ 1127 h 2328"/>
                <a:gd name="T36" fmla="*/ 0 w 4"/>
                <a:gd name="T37" fmla="*/ 1223 h 2328"/>
                <a:gd name="T38" fmla="*/ 0 w 4"/>
                <a:gd name="T39" fmla="*/ 1318 h 2328"/>
                <a:gd name="T40" fmla="*/ 0 w 4"/>
                <a:gd name="T41" fmla="*/ 1410 h 2328"/>
                <a:gd name="T42" fmla="*/ 0 w 4"/>
                <a:gd name="T43" fmla="*/ 1505 h 2328"/>
                <a:gd name="T44" fmla="*/ 4 w 4"/>
                <a:gd name="T45" fmla="*/ 1622 h 2328"/>
                <a:gd name="T46" fmla="*/ 0 w 4"/>
                <a:gd name="T47" fmla="*/ 1763 h 2328"/>
                <a:gd name="T48" fmla="*/ 4 w 4"/>
                <a:gd name="T49" fmla="*/ 2021 h 2328"/>
                <a:gd name="T50" fmla="*/ 0 w 4"/>
                <a:gd name="T51" fmla="*/ 2162 h 2328"/>
                <a:gd name="T52" fmla="*/ 0 w 4"/>
                <a:gd name="T53" fmla="*/ 2328 h 2328"/>
                <a:gd name="T54" fmla="*/ 0 w 4"/>
                <a:gd name="T55" fmla="*/ 2328 h 2328"/>
                <a:gd name="T56" fmla="*/ 0 w 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" y="1622"/>
                  </a:lnTo>
                  <a:lnTo>
                    <a:pt x="0" y="1763"/>
                  </a:lnTo>
                  <a:lnTo>
                    <a:pt x="4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4" name="Freeform 76"/>
            <p:cNvSpPr>
              <a:spLocks/>
            </p:cNvSpPr>
            <p:nvPr/>
          </p:nvSpPr>
          <p:spPr bwMode="auto">
            <a:xfrm>
              <a:off x="1688465" y="1161949"/>
              <a:ext cx="72860" cy="3302920"/>
            </a:xfrm>
            <a:custGeom>
              <a:avLst/>
              <a:gdLst>
                <a:gd name="T0" fmla="*/ 0 w 50"/>
                <a:gd name="T1" fmla="*/ 0 h 2328"/>
                <a:gd name="T2" fmla="*/ 0 w 50"/>
                <a:gd name="T3" fmla="*/ 0 h 2328"/>
                <a:gd name="T4" fmla="*/ 0 w 50"/>
                <a:gd name="T5" fmla="*/ 92 h 2328"/>
                <a:gd name="T6" fmla="*/ 0 w 50"/>
                <a:gd name="T7" fmla="*/ 187 h 2328"/>
                <a:gd name="T8" fmla="*/ 0 w 50"/>
                <a:gd name="T9" fmla="*/ 283 h 2328"/>
                <a:gd name="T10" fmla="*/ 0 w 50"/>
                <a:gd name="T11" fmla="*/ 374 h 2328"/>
                <a:gd name="T12" fmla="*/ 0 w 50"/>
                <a:gd name="T13" fmla="*/ 470 h 2328"/>
                <a:gd name="T14" fmla="*/ 0 w 50"/>
                <a:gd name="T15" fmla="*/ 566 h 2328"/>
                <a:gd name="T16" fmla="*/ 0 w 50"/>
                <a:gd name="T17" fmla="*/ 657 h 2328"/>
                <a:gd name="T18" fmla="*/ 0 w 50"/>
                <a:gd name="T19" fmla="*/ 728 h 2328"/>
                <a:gd name="T20" fmla="*/ 0 w 50"/>
                <a:gd name="T21" fmla="*/ 753 h 2328"/>
                <a:gd name="T22" fmla="*/ 0 w 50"/>
                <a:gd name="T23" fmla="*/ 778 h 2328"/>
                <a:gd name="T24" fmla="*/ 0 w 50"/>
                <a:gd name="T25" fmla="*/ 798 h 2328"/>
                <a:gd name="T26" fmla="*/ 0 w 50"/>
                <a:gd name="T27" fmla="*/ 823 h 2328"/>
                <a:gd name="T28" fmla="*/ 0 w 50"/>
                <a:gd name="T29" fmla="*/ 844 h 2328"/>
                <a:gd name="T30" fmla="*/ 0 w 50"/>
                <a:gd name="T31" fmla="*/ 869 h 2328"/>
                <a:gd name="T32" fmla="*/ 0 w 50"/>
                <a:gd name="T33" fmla="*/ 1035 h 2328"/>
                <a:gd name="T34" fmla="*/ 0 w 50"/>
                <a:gd name="T35" fmla="*/ 1127 h 2328"/>
                <a:gd name="T36" fmla="*/ 0 w 50"/>
                <a:gd name="T37" fmla="*/ 1223 h 2328"/>
                <a:gd name="T38" fmla="*/ 0 w 50"/>
                <a:gd name="T39" fmla="*/ 1318 h 2328"/>
                <a:gd name="T40" fmla="*/ 0 w 50"/>
                <a:gd name="T41" fmla="*/ 1410 h 2328"/>
                <a:gd name="T42" fmla="*/ 0 w 50"/>
                <a:gd name="T43" fmla="*/ 1505 h 2328"/>
                <a:gd name="T44" fmla="*/ 41 w 50"/>
                <a:gd name="T45" fmla="*/ 1622 h 2328"/>
                <a:gd name="T46" fmla="*/ 0 w 50"/>
                <a:gd name="T47" fmla="*/ 1763 h 2328"/>
                <a:gd name="T48" fmla="*/ 50 w 50"/>
                <a:gd name="T49" fmla="*/ 2021 h 2328"/>
                <a:gd name="T50" fmla="*/ 0 w 50"/>
                <a:gd name="T51" fmla="*/ 2162 h 2328"/>
                <a:gd name="T52" fmla="*/ 0 w 50"/>
                <a:gd name="T53" fmla="*/ 2328 h 2328"/>
                <a:gd name="T54" fmla="*/ 0 w 50"/>
                <a:gd name="T55" fmla="*/ 2328 h 2328"/>
                <a:gd name="T56" fmla="*/ 0 w 50"/>
                <a:gd name="T57" fmla="*/ 2162 h 2328"/>
                <a:gd name="T58" fmla="*/ 4 w 50"/>
                <a:gd name="T59" fmla="*/ 2021 h 2328"/>
                <a:gd name="T60" fmla="*/ 0 w 50"/>
                <a:gd name="T61" fmla="*/ 1763 h 2328"/>
                <a:gd name="T62" fmla="*/ 4 w 50"/>
                <a:gd name="T63" fmla="*/ 1622 h 2328"/>
                <a:gd name="T64" fmla="*/ 0 w 50"/>
                <a:gd name="T65" fmla="*/ 1505 h 2328"/>
                <a:gd name="T66" fmla="*/ 0 w 50"/>
                <a:gd name="T67" fmla="*/ 1410 h 2328"/>
                <a:gd name="T68" fmla="*/ 0 w 50"/>
                <a:gd name="T69" fmla="*/ 1318 h 2328"/>
                <a:gd name="T70" fmla="*/ 0 w 50"/>
                <a:gd name="T71" fmla="*/ 1223 h 2328"/>
                <a:gd name="T72" fmla="*/ 0 w 50"/>
                <a:gd name="T73" fmla="*/ 1127 h 2328"/>
                <a:gd name="T74" fmla="*/ 0 w 50"/>
                <a:gd name="T75" fmla="*/ 1035 h 2328"/>
                <a:gd name="T76" fmla="*/ 0 w 50"/>
                <a:gd name="T77" fmla="*/ 869 h 2328"/>
                <a:gd name="T78" fmla="*/ 0 w 50"/>
                <a:gd name="T79" fmla="*/ 844 h 2328"/>
                <a:gd name="T80" fmla="*/ 0 w 50"/>
                <a:gd name="T81" fmla="*/ 823 h 2328"/>
                <a:gd name="T82" fmla="*/ 0 w 50"/>
                <a:gd name="T83" fmla="*/ 798 h 2328"/>
                <a:gd name="T84" fmla="*/ 0 w 50"/>
                <a:gd name="T85" fmla="*/ 778 h 2328"/>
                <a:gd name="T86" fmla="*/ 0 w 50"/>
                <a:gd name="T87" fmla="*/ 753 h 2328"/>
                <a:gd name="T88" fmla="*/ 0 w 50"/>
                <a:gd name="T89" fmla="*/ 728 h 2328"/>
                <a:gd name="T90" fmla="*/ 0 w 50"/>
                <a:gd name="T91" fmla="*/ 657 h 2328"/>
                <a:gd name="T92" fmla="*/ 0 w 50"/>
                <a:gd name="T93" fmla="*/ 566 h 2328"/>
                <a:gd name="T94" fmla="*/ 0 w 50"/>
                <a:gd name="T95" fmla="*/ 470 h 2328"/>
                <a:gd name="T96" fmla="*/ 0 w 50"/>
                <a:gd name="T97" fmla="*/ 374 h 2328"/>
                <a:gd name="T98" fmla="*/ 0 w 50"/>
                <a:gd name="T99" fmla="*/ 283 h 2328"/>
                <a:gd name="T100" fmla="*/ 0 w 50"/>
                <a:gd name="T101" fmla="*/ 187 h 2328"/>
                <a:gd name="T102" fmla="*/ 0 w 50"/>
                <a:gd name="T103" fmla="*/ 92 h 2328"/>
                <a:gd name="T104" fmla="*/ 0 w 50"/>
                <a:gd name="T105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1" y="1622"/>
                  </a:lnTo>
                  <a:lnTo>
                    <a:pt x="0" y="1763"/>
                  </a:lnTo>
                  <a:lnTo>
                    <a:pt x="50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2162"/>
                  </a:lnTo>
                  <a:lnTo>
                    <a:pt x="4" y="2021"/>
                  </a:lnTo>
                  <a:lnTo>
                    <a:pt x="0" y="1763"/>
                  </a:lnTo>
                  <a:lnTo>
                    <a:pt x="4" y="1622"/>
                  </a:lnTo>
                  <a:lnTo>
                    <a:pt x="0" y="1505"/>
                  </a:lnTo>
                  <a:lnTo>
                    <a:pt x="0" y="1410"/>
                  </a:lnTo>
                  <a:lnTo>
                    <a:pt x="0" y="1318"/>
                  </a:lnTo>
                  <a:lnTo>
                    <a:pt x="0" y="1223"/>
                  </a:lnTo>
                  <a:lnTo>
                    <a:pt x="0" y="1127"/>
                  </a:lnTo>
                  <a:lnTo>
                    <a:pt x="0" y="1035"/>
                  </a:lnTo>
                  <a:lnTo>
                    <a:pt x="0" y="869"/>
                  </a:lnTo>
                  <a:lnTo>
                    <a:pt x="0" y="844"/>
                  </a:lnTo>
                  <a:lnTo>
                    <a:pt x="0" y="823"/>
                  </a:lnTo>
                  <a:lnTo>
                    <a:pt x="0" y="798"/>
                  </a:lnTo>
                  <a:lnTo>
                    <a:pt x="0" y="778"/>
                  </a:lnTo>
                  <a:lnTo>
                    <a:pt x="0" y="753"/>
                  </a:lnTo>
                  <a:lnTo>
                    <a:pt x="0" y="728"/>
                  </a:lnTo>
                  <a:lnTo>
                    <a:pt x="0" y="657"/>
                  </a:lnTo>
                  <a:lnTo>
                    <a:pt x="0" y="566"/>
                  </a:lnTo>
                  <a:lnTo>
                    <a:pt x="0" y="470"/>
                  </a:lnTo>
                  <a:lnTo>
                    <a:pt x="0" y="374"/>
                  </a:lnTo>
                  <a:lnTo>
                    <a:pt x="0" y="283"/>
                  </a:lnTo>
                  <a:lnTo>
                    <a:pt x="0" y="187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5" name="Line 77"/>
            <p:cNvSpPr>
              <a:spLocks noChangeShapeType="1"/>
            </p:cNvSpPr>
            <p:nvPr/>
          </p:nvSpPr>
          <p:spPr bwMode="auto">
            <a:xfrm flipV="1">
              <a:off x="1688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6" name="Line 78"/>
            <p:cNvSpPr>
              <a:spLocks noChangeShapeType="1"/>
            </p:cNvSpPr>
            <p:nvPr/>
          </p:nvSpPr>
          <p:spPr bwMode="auto">
            <a:xfrm flipV="1">
              <a:off x="1688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7" name="Line 79"/>
            <p:cNvSpPr>
              <a:spLocks noChangeShapeType="1"/>
            </p:cNvSpPr>
            <p:nvPr/>
          </p:nvSpPr>
          <p:spPr bwMode="auto">
            <a:xfrm flipV="1">
              <a:off x="1688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Line 80"/>
            <p:cNvSpPr>
              <a:spLocks noChangeShapeType="1"/>
            </p:cNvSpPr>
            <p:nvPr/>
          </p:nvSpPr>
          <p:spPr bwMode="auto">
            <a:xfrm>
              <a:off x="1893929" y="4500339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9" name="Line 81"/>
            <p:cNvSpPr>
              <a:spLocks noChangeShapeType="1"/>
            </p:cNvSpPr>
            <p:nvPr/>
          </p:nvSpPr>
          <p:spPr bwMode="auto">
            <a:xfrm>
              <a:off x="1893929" y="1126480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0" name="Line 82"/>
            <p:cNvSpPr>
              <a:spLocks noChangeShapeType="1"/>
            </p:cNvSpPr>
            <p:nvPr/>
          </p:nvSpPr>
          <p:spPr bwMode="auto">
            <a:xfrm>
              <a:off x="19609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1" name="Line 83"/>
            <p:cNvSpPr>
              <a:spLocks noChangeShapeType="1"/>
            </p:cNvSpPr>
            <p:nvPr/>
          </p:nvSpPr>
          <p:spPr bwMode="auto">
            <a:xfrm>
              <a:off x="196096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2" name="Line 84"/>
            <p:cNvSpPr>
              <a:spLocks noChangeShapeType="1"/>
            </p:cNvSpPr>
            <p:nvPr/>
          </p:nvSpPr>
          <p:spPr bwMode="auto">
            <a:xfrm>
              <a:off x="20265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3" name="Line 85"/>
            <p:cNvSpPr>
              <a:spLocks noChangeShapeType="1"/>
            </p:cNvSpPr>
            <p:nvPr/>
          </p:nvSpPr>
          <p:spPr bwMode="auto">
            <a:xfrm>
              <a:off x="20265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4" name="Freeform 86"/>
            <p:cNvSpPr>
              <a:spLocks/>
            </p:cNvSpPr>
            <p:nvPr/>
          </p:nvSpPr>
          <p:spPr bwMode="auto">
            <a:xfrm>
              <a:off x="1893929" y="1161949"/>
              <a:ext cx="42259" cy="3302920"/>
            </a:xfrm>
            <a:custGeom>
              <a:avLst/>
              <a:gdLst>
                <a:gd name="T0" fmla="*/ 0 w 29"/>
                <a:gd name="T1" fmla="*/ 0 h 2328"/>
                <a:gd name="T2" fmla="*/ 0 w 29"/>
                <a:gd name="T3" fmla="*/ 0 h 2328"/>
                <a:gd name="T4" fmla="*/ 4 w 29"/>
                <a:gd name="T5" fmla="*/ 92 h 2328"/>
                <a:gd name="T6" fmla="*/ 0 w 29"/>
                <a:gd name="T7" fmla="*/ 187 h 2328"/>
                <a:gd name="T8" fmla="*/ 4 w 29"/>
                <a:gd name="T9" fmla="*/ 283 h 2328"/>
                <a:gd name="T10" fmla="*/ 4 w 29"/>
                <a:gd name="T11" fmla="*/ 374 h 2328"/>
                <a:gd name="T12" fmla="*/ 0 w 29"/>
                <a:gd name="T13" fmla="*/ 470 h 2328"/>
                <a:gd name="T14" fmla="*/ 0 w 29"/>
                <a:gd name="T15" fmla="*/ 566 h 2328"/>
                <a:gd name="T16" fmla="*/ 0 w 29"/>
                <a:gd name="T17" fmla="*/ 657 h 2328"/>
                <a:gd name="T18" fmla="*/ 4 w 29"/>
                <a:gd name="T19" fmla="*/ 728 h 2328"/>
                <a:gd name="T20" fmla="*/ 0 w 29"/>
                <a:gd name="T21" fmla="*/ 753 h 2328"/>
                <a:gd name="T22" fmla="*/ 0 w 29"/>
                <a:gd name="T23" fmla="*/ 778 h 2328"/>
                <a:gd name="T24" fmla="*/ 4 w 29"/>
                <a:gd name="T25" fmla="*/ 798 h 2328"/>
                <a:gd name="T26" fmla="*/ 0 w 29"/>
                <a:gd name="T27" fmla="*/ 823 h 2328"/>
                <a:gd name="T28" fmla="*/ 0 w 29"/>
                <a:gd name="T29" fmla="*/ 844 h 2328"/>
                <a:gd name="T30" fmla="*/ 0 w 29"/>
                <a:gd name="T31" fmla="*/ 869 h 2328"/>
                <a:gd name="T32" fmla="*/ 12 w 29"/>
                <a:gd name="T33" fmla="*/ 1035 h 2328"/>
                <a:gd name="T34" fmla="*/ 21 w 29"/>
                <a:gd name="T35" fmla="*/ 1127 h 2328"/>
                <a:gd name="T36" fmla="*/ 8 w 29"/>
                <a:gd name="T37" fmla="*/ 1223 h 2328"/>
                <a:gd name="T38" fmla="*/ 25 w 29"/>
                <a:gd name="T39" fmla="*/ 1318 h 2328"/>
                <a:gd name="T40" fmla="*/ 17 w 29"/>
                <a:gd name="T41" fmla="*/ 1410 h 2328"/>
                <a:gd name="T42" fmla="*/ 8 w 29"/>
                <a:gd name="T43" fmla="*/ 1505 h 2328"/>
                <a:gd name="T44" fmla="*/ 29 w 29"/>
                <a:gd name="T45" fmla="*/ 1622 h 2328"/>
                <a:gd name="T46" fmla="*/ 0 w 29"/>
                <a:gd name="T47" fmla="*/ 1763 h 2328"/>
                <a:gd name="T48" fmla="*/ 0 w 29"/>
                <a:gd name="T49" fmla="*/ 2021 h 2328"/>
                <a:gd name="T50" fmla="*/ 12 w 29"/>
                <a:gd name="T51" fmla="*/ 2162 h 2328"/>
                <a:gd name="T52" fmla="*/ 4 w 29"/>
                <a:gd name="T53" fmla="*/ 2328 h 2328"/>
                <a:gd name="T54" fmla="*/ 0 w 29"/>
                <a:gd name="T55" fmla="*/ 2328 h 2328"/>
                <a:gd name="T56" fmla="*/ 0 w 2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0" y="187"/>
                  </a:lnTo>
                  <a:lnTo>
                    <a:pt x="4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12" y="1035"/>
                  </a:lnTo>
                  <a:lnTo>
                    <a:pt x="21" y="1127"/>
                  </a:lnTo>
                  <a:lnTo>
                    <a:pt x="8" y="1223"/>
                  </a:lnTo>
                  <a:lnTo>
                    <a:pt x="25" y="1318"/>
                  </a:lnTo>
                  <a:lnTo>
                    <a:pt x="17" y="1410"/>
                  </a:lnTo>
                  <a:lnTo>
                    <a:pt x="8" y="1505"/>
                  </a:lnTo>
                  <a:lnTo>
                    <a:pt x="29" y="1622"/>
                  </a:lnTo>
                  <a:lnTo>
                    <a:pt x="0" y="1763"/>
                  </a:lnTo>
                  <a:lnTo>
                    <a:pt x="0" y="2021"/>
                  </a:lnTo>
                  <a:lnTo>
                    <a:pt x="12" y="2162"/>
                  </a:lnTo>
                  <a:lnTo>
                    <a:pt x="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5" name="Line 87"/>
            <p:cNvSpPr>
              <a:spLocks noChangeShapeType="1"/>
            </p:cNvSpPr>
            <p:nvPr/>
          </p:nvSpPr>
          <p:spPr bwMode="auto">
            <a:xfrm flipV="1">
              <a:off x="1893929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6" name="Line 88"/>
            <p:cNvSpPr>
              <a:spLocks noChangeShapeType="1"/>
            </p:cNvSpPr>
            <p:nvPr/>
          </p:nvSpPr>
          <p:spPr bwMode="auto">
            <a:xfrm flipV="1">
              <a:off x="1893929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7" name="Line 89"/>
            <p:cNvSpPr>
              <a:spLocks noChangeShapeType="1"/>
            </p:cNvSpPr>
            <p:nvPr/>
          </p:nvSpPr>
          <p:spPr bwMode="auto">
            <a:xfrm flipV="1">
              <a:off x="1893929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8" name="Line 90"/>
            <p:cNvSpPr>
              <a:spLocks noChangeShapeType="1"/>
            </p:cNvSpPr>
            <p:nvPr/>
          </p:nvSpPr>
          <p:spPr bwMode="auto">
            <a:xfrm>
              <a:off x="2093565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9" name="Line 91"/>
            <p:cNvSpPr>
              <a:spLocks noChangeShapeType="1"/>
            </p:cNvSpPr>
            <p:nvPr/>
          </p:nvSpPr>
          <p:spPr bwMode="auto">
            <a:xfrm>
              <a:off x="2093565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0" name="Line 92"/>
            <p:cNvSpPr>
              <a:spLocks noChangeShapeType="1"/>
            </p:cNvSpPr>
            <p:nvPr/>
          </p:nvSpPr>
          <p:spPr bwMode="auto">
            <a:xfrm>
              <a:off x="216642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1" name="Line 93"/>
            <p:cNvSpPr>
              <a:spLocks noChangeShapeType="1"/>
            </p:cNvSpPr>
            <p:nvPr/>
          </p:nvSpPr>
          <p:spPr bwMode="auto">
            <a:xfrm>
              <a:off x="216642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2" name="Line 94"/>
            <p:cNvSpPr>
              <a:spLocks noChangeShapeType="1"/>
            </p:cNvSpPr>
            <p:nvPr/>
          </p:nvSpPr>
          <p:spPr bwMode="auto">
            <a:xfrm>
              <a:off x="22334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3" name="Line 95"/>
            <p:cNvSpPr>
              <a:spLocks noChangeShapeType="1"/>
            </p:cNvSpPr>
            <p:nvPr/>
          </p:nvSpPr>
          <p:spPr bwMode="auto">
            <a:xfrm>
              <a:off x="22334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4" name="Line 96"/>
            <p:cNvSpPr>
              <a:spLocks noChangeShapeType="1"/>
            </p:cNvSpPr>
            <p:nvPr/>
          </p:nvSpPr>
          <p:spPr bwMode="auto">
            <a:xfrm>
              <a:off x="23004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5" name="Line 97"/>
            <p:cNvSpPr>
              <a:spLocks noChangeShapeType="1"/>
            </p:cNvSpPr>
            <p:nvPr/>
          </p:nvSpPr>
          <p:spPr bwMode="auto">
            <a:xfrm>
              <a:off x="23004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6" name="Line 98"/>
            <p:cNvSpPr>
              <a:spLocks noChangeShapeType="1"/>
            </p:cNvSpPr>
            <p:nvPr/>
          </p:nvSpPr>
          <p:spPr bwMode="auto">
            <a:xfrm>
              <a:off x="23660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7" name="Line 99"/>
            <p:cNvSpPr>
              <a:spLocks noChangeShapeType="1"/>
            </p:cNvSpPr>
            <p:nvPr/>
          </p:nvSpPr>
          <p:spPr bwMode="auto">
            <a:xfrm>
              <a:off x="236606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8" name="Line 100"/>
            <p:cNvSpPr>
              <a:spLocks noChangeShapeType="1"/>
            </p:cNvSpPr>
            <p:nvPr/>
          </p:nvSpPr>
          <p:spPr bwMode="auto">
            <a:xfrm>
              <a:off x="243309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9" name="Line 101"/>
            <p:cNvSpPr>
              <a:spLocks noChangeShapeType="1"/>
            </p:cNvSpPr>
            <p:nvPr/>
          </p:nvSpPr>
          <p:spPr bwMode="auto">
            <a:xfrm>
              <a:off x="243309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0" name="Line 102"/>
            <p:cNvSpPr>
              <a:spLocks noChangeShapeType="1"/>
            </p:cNvSpPr>
            <p:nvPr/>
          </p:nvSpPr>
          <p:spPr bwMode="auto">
            <a:xfrm>
              <a:off x="25059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1" name="Line 103"/>
            <p:cNvSpPr>
              <a:spLocks noChangeShapeType="1"/>
            </p:cNvSpPr>
            <p:nvPr/>
          </p:nvSpPr>
          <p:spPr bwMode="auto">
            <a:xfrm>
              <a:off x="25059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2" name="Line 104"/>
            <p:cNvSpPr>
              <a:spLocks noChangeShapeType="1"/>
            </p:cNvSpPr>
            <p:nvPr/>
          </p:nvSpPr>
          <p:spPr bwMode="auto">
            <a:xfrm>
              <a:off x="25729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3" name="Line 105"/>
            <p:cNvSpPr>
              <a:spLocks noChangeShapeType="1"/>
            </p:cNvSpPr>
            <p:nvPr/>
          </p:nvSpPr>
          <p:spPr bwMode="auto">
            <a:xfrm>
              <a:off x="25729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4" name="Line 106"/>
            <p:cNvSpPr>
              <a:spLocks noChangeShapeType="1"/>
            </p:cNvSpPr>
            <p:nvPr/>
          </p:nvSpPr>
          <p:spPr bwMode="auto">
            <a:xfrm>
              <a:off x="26385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5" name="Line 107"/>
            <p:cNvSpPr>
              <a:spLocks noChangeShapeType="1"/>
            </p:cNvSpPr>
            <p:nvPr/>
          </p:nvSpPr>
          <p:spPr bwMode="auto">
            <a:xfrm>
              <a:off x="26385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6" name="Line 108"/>
            <p:cNvSpPr>
              <a:spLocks noChangeShapeType="1"/>
            </p:cNvSpPr>
            <p:nvPr/>
          </p:nvSpPr>
          <p:spPr bwMode="auto">
            <a:xfrm>
              <a:off x="27055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7" name="Line 109"/>
            <p:cNvSpPr>
              <a:spLocks noChangeShapeType="1"/>
            </p:cNvSpPr>
            <p:nvPr/>
          </p:nvSpPr>
          <p:spPr bwMode="auto">
            <a:xfrm>
              <a:off x="27055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8" name="Line 110"/>
            <p:cNvSpPr>
              <a:spLocks noChangeShapeType="1"/>
            </p:cNvSpPr>
            <p:nvPr/>
          </p:nvSpPr>
          <p:spPr bwMode="auto">
            <a:xfrm>
              <a:off x="277261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9" name="Line 111"/>
            <p:cNvSpPr>
              <a:spLocks noChangeShapeType="1"/>
            </p:cNvSpPr>
            <p:nvPr/>
          </p:nvSpPr>
          <p:spPr bwMode="auto">
            <a:xfrm>
              <a:off x="277261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0" name="Line 112"/>
            <p:cNvSpPr>
              <a:spLocks noChangeShapeType="1"/>
            </p:cNvSpPr>
            <p:nvPr/>
          </p:nvSpPr>
          <p:spPr bwMode="auto">
            <a:xfrm>
              <a:off x="28454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1" name="Line 113"/>
            <p:cNvSpPr>
              <a:spLocks noChangeShapeType="1"/>
            </p:cNvSpPr>
            <p:nvPr/>
          </p:nvSpPr>
          <p:spPr bwMode="auto">
            <a:xfrm>
              <a:off x="284547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2" name="Line 114"/>
            <p:cNvSpPr>
              <a:spLocks noChangeShapeType="1"/>
            </p:cNvSpPr>
            <p:nvPr/>
          </p:nvSpPr>
          <p:spPr bwMode="auto">
            <a:xfrm>
              <a:off x="29110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3" name="Line 115"/>
            <p:cNvSpPr>
              <a:spLocks noChangeShapeType="1"/>
            </p:cNvSpPr>
            <p:nvPr/>
          </p:nvSpPr>
          <p:spPr bwMode="auto">
            <a:xfrm>
              <a:off x="29110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4" name="Line 116"/>
            <p:cNvSpPr>
              <a:spLocks noChangeShapeType="1"/>
            </p:cNvSpPr>
            <p:nvPr/>
          </p:nvSpPr>
          <p:spPr bwMode="auto">
            <a:xfrm>
              <a:off x="29780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5" name="Line 117"/>
            <p:cNvSpPr>
              <a:spLocks noChangeShapeType="1"/>
            </p:cNvSpPr>
            <p:nvPr/>
          </p:nvSpPr>
          <p:spPr bwMode="auto">
            <a:xfrm>
              <a:off x="29780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6" name="Line 118"/>
            <p:cNvSpPr>
              <a:spLocks noChangeShapeType="1"/>
            </p:cNvSpPr>
            <p:nvPr/>
          </p:nvSpPr>
          <p:spPr bwMode="auto">
            <a:xfrm>
              <a:off x="304511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7" name="Line 119"/>
            <p:cNvSpPr>
              <a:spLocks noChangeShapeType="1"/>
            </p:cNvSpPr>
            <p:nvPr/>
          </p:nvSpPr>
          <p:spPr bwMode="auto">
            <a:xfrm>
              <a:off x="3045113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8" name="Freeform 120"/>
            <p:cNvSpPr>
              <a:spLocks/>
            </p:cNvSpPr>
            <p:nvPr/>
          </p:nvSpPr>
          <p:spPr bwMode="auto">
            <a:xfrm>
              <a:off x="2093565" y="1161949"/>
              <a:ext cx="945720" cy="3302920"/>
            </a:xfrm>
            <a:custGeom>
              <a:avLst/>
              <a:gdLst>
                <a:gd name="T0" fmla="*/ 0 w 649"/>
                <a:gd name="T1" fmla="*/ 0 h 2328"/>
                <a:gd name="T2" fmla="*/ 349 w 649"/>
                <a:gd name="T3" fmla="*/ 0 h 2328"/>
                <a:gd name="T4" fmla="*/ 258 w 649"/>
                <a:gd name="T5" fmla="*/ 92 h 2328"/>
                <a:gd name="T6" fmla="*/ 245 w 649"/>
                <a:gd name="T7" fmla="*/ 187 h 2328"/>
                <a:gd name="T8" fmla="*/ 329 w 649"/>
                <a:gd name="T9" fmla="*/ 283 h 2328"/>
                <a:gd name="T10" fmla="*/ 349 w 649"/>
                <a:gd name="T11" fmla="*/ 374 h 2328"/>
                <a:gd name="T12" fmla="*/ 291 w 649"/>
                <a:gd name="T13" fmla="*/ 470 h 2328"/>
                <a:gd name="T14" fmla="*/ 295 w 649"/>
                <a:gd name="T15" fmla="*/ 566 h 2328"/>
                <a:gd name="T16" fmla="*/ 399 w 649"/>
                <a:gd name="T17" fmla="*/ 657 h 2328"/>
                <a:gd name="T18" fmla="*/ 320 w 649"/>
                <a:gd name="T19" fmla="*/ 728 h 2328"/>
                <a:gd name="T20" fmla="*/ 270 w 649"/>
                <a:gd name="T21" fmla="*/ 753 h 2328"/>
                <a:gd name="T22" fmla="*/ 233 w 649"/>
                <a:gd name="T23" fmla="*/ 778 h 2328"/>
                <a:gd name="T24" fmla="*/ 283 w 649"/>
                <a:gd name="T25" fmla="*/ 798 h 2328"/>
                <a:gd name="T26" fmla="*/ 595 w 649"/>
                <a:gd name="T27" fmla="*/ 823 h 2328"/>
                <a:gd name="T28" fmla="*/ 649 w 649"/>
                <a:gd name="T29" fmla="*/ 844 h 2328"/>
                <a:gd name="T30" fmla="*/ 495 w 649"/>
                <a:gd name="T31" fmla="*/ 869 h 2328"/>
                <a:gd name="T32" fmla="*/ 362 w 649"/>
                <a:gd name="T33" fmla="*/ 1035 h 2328"/>
                <a:gd name="T34" fmla="*/ 183 w 649"/>
                <a:gd name="T35" fmla="*/ 1127 h 2328"/>
                <a:gd name="T36" fmla="*/ 200 w 649"/>
                <a:gd name="T37" fmla="*/ 1223 h 2328"/>
                <a:gd name="T38" fmla="*/ 320 w 649"/>
                <a:gd name="T39" fmla="*/ 1318 h 2328"/>
                <a:gd name="T40" fmla="*/ 295 w 649"/>
                <a:gd name="T41" fmla="*/ 1410 h 2328"/>
                <a:gd name="T42" fmla="*/ 333 w 649"/>
                <a:gd name="T43" fmla="*/ 1505 h 2328"/>
                <a:gd name="T44" fmla="*/ 337 w 649"/>
                <a:gd name="T45" fmla="*/ 1622 h 2328"/>
                <a:gd name="T46" fmla="*/ 304 w 649"/>
                <a:gd name="T47" fmla="*/ 1763 h 2328"/>
                <a:gd name="T48" fmla="*/ 250 w 649"/>
                <a:gd name="T49" fmla="*/ 2021 h 2328"/>
                <a:gd name="T50" fmla="*/ 358 w 649"/>
                <a:gd name="T51" fmla="*/ 2162 h 2328"/>
                <a:gd name="T52" fmla="*/ 433 w 649"/>
                <a:gd name="T53" fmla="*/ 2328 h 2328"/>
                <a:gd name="T54" fmla="*/ 0 w 649"/>
                <a:gd name="T55" fmla="*/ 2328 h 2328"/>
                <a:gd name="T56" fmla="*/ 0 w 64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9" h="2328">
                  <a:moveTo>
                    <a:pt x="0" y="0"/>
                  </a:moveTo>
                  <a:lnTo>
                    <a:pt x="349" y="0"/>
                  </a:lnTo>
                  <a:lnTo>
                    <a:pt x="258" y="92"/>
                  </a:lnTo>
                  <a:lnTo>
                    <a:pt x="245" y="187"/>
                  </a:lnTo>
                  <a:lnTo>
                    <a:pt x="329" y="283"/>
                  </a:lnTo>
                  <a:lnTo>
                    <a:pt x="349" y="374"/>
                  </a:lnTo>
                  <a:lnTo>
                    <a:pt x="291" y="470"/>
                  </a:lnTo>
                  <a:lnTo>
                    <a:pt x="295" y="566"/>
                  </a:lnTo>
                  <a:lnTo>
                    <a:pt x="399" y="657"/>
                  </a:lnTo>
                  <a:lnTo>
                    <a:pt x="320" y="728"/>
                  </a:lnTo>
                  <a:lnTo>
                    <a:pt x="270" y="753"/>
                  </a:lnTo>
                  <a:lnTo>
                    <a:pt x="233" y="778"/>
                  </a:lnTo>
                  <a:lnTo>
                    <a:pt x="283" y="798"/>
                  </a:lnTo>
                  <a:lnTo>
                    <a:pt x="595" y="823"/>
                  </a:lnTo>
                  <a:lnTo>
                    <a:pt x="649" y="844"/>
                  </a:lnTo>
                  <a:lnTo>
                    <a:pt x="495" y="869"/>
                  </a:lnTo>
                  <a:lnTo>
                    <a:pt x="362" y="1035"/>
                  </a:lnTo>
                  <a:lnTo>
                    <a:pt x="183" y="1127"/>
                  </a:lnTo>
                  <a:lnTo>
                    <a:pt x="200" y="1223"/>
                  </a:lnTo>
                  <a:lnTo>
                    <a:pt x="320" y="1318"/>
                  </a:lnTo>
                  <a:lnTo>
                    <a:pt x="295" y="1410"/>
                  </a:lnTo>
                  <a:lnTo>
                    <a:pt x="333" y="1505"/>
                  </a:lnTo>
                  <a:lnTo>
                    <a:pt x="337" y="1622"/>
                  </a:lnTo>
                  <a:lnTo>
                    <a:pt x="304" y="1763"/>
                  </a:lnTo>
                  <a:lnTo>
                    <a:pt x="250" y="2021"/>
                  </a:lnTo>
                  <a:lnTo>
                    <a:pt x="358" y="2162"/>
                  </a:lnTo>
                  <a:lnTo>
                    <a:pt x="433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9" name="Line 121"/>
            <p:cNvSpPr>
              <a:spLocks noChangeShapeType="1"/>
            </p:cNvSpPr>
            <p:nvPr/>
          </p:nvSpPr>
          <p:spPr bwMode="auto">
            <a:xfrm flipV="1">
              <a:off x="20935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0" name="Line 122"/>
            <p:cNvSpPr>
              <a:spLocks noChangeShapeType="1"/>
            </p:cNvSpPr>
            <p:nvPr/>
          </p:nvSpPr>
          <p:spPr bwMode="auto">
            <a:xfrm flipV="1">
              <a:off x="20935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1" name="Line 123"/>
            <p:cNvSpPr>
              <a:spLocks noChangeShapeType="1"/>
            </p:cNvSpPr>
            <p:nvPr/>
          </p:nvSpPr>
          <p:spPr bwMode="auto">
            <a:xfrm flipV="1">
              <a:off x="20935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2" name="Line 124"/>
            <p:cNvSpPr>
              <a:spLocks noChangeShapeType="1"/>
            </p:cNvSpPr>
            <p:nvPr/>
          </p:nvSpPr>
          <p:spPr bwMode="auto">
            <a:xfrm>
              <a:off x="3112144" y="4500339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3" name="Line 125"/>
            <p:cNvSpPr>
              <a:spLocks noChangeShapeType="1"/>
            </p:cNvSpPr>
            <p:nvPr/>
          </p:nvSpPr>
          <p:spPr bwMode="auto">
            <a:xfrm>
              <a:off x="3112144" y="1126480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4" name="Line 126"/>
            <p:cNvSpPr>
              <a:spLocks noChangeShapeType="1"/>
            </p:cNvSpPr>
            <p:nvPr/>
          </p:nvSpPr>
          <p:spPr bwMode="auto">
            <a:xfrm>
              <a:off x="318500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5" name="Line 127"/>
            <p:cNvSpPr>
              <a:spLocks noChangeShapeType="1"/>
            </p:cNvSpPr>
            <p:nvPr/>
          </p:nvSpPr>
          <p:spPr bwMode="auto">
            <a:xfrm>
              <a:off x="318500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6" name="Line 128"/>
            <p:cNvSpPr>
              <a:spLocks noChangeShapeType="1"/>
            </p:cNvSpPr>
            <p:nvPr/>
          </p:nvSpPr>
          <p:spPr bwMode="auto">
            <a:xfrm>
              <a:off x="32505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7" name="Line 129"/>
            <p:cNvSpPr>
              <a:spLocks noChangeShapeType="1"/>
            </p:cNvSpPr>
            <p:nvPr/>
          </p:nvSpPr>
          <p:spPr bwMode="auto">
            <a:xfrm>
              <a:off x="325057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8" name="Line 130"/>
            <p:cNvSpPr>
              <a:spLocks noChangeShapeType="1"/>
            </p:cNvSpPr>
            <p:nvPr/>
          </p:nvSpPr>
          <p:spPr bwMode="auto">
            <a:xfrm>
              <a:off x="331760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9" name="Line 131"/>
            <p:cNvSpPr>
              <a:spLocks noChangeShapeType="1"/>
            </p:cNvSpPr>
            <p:nvPr/>
          </p:nvSpPr>
          <p:spPr bwMode="auto">
            <a:xfrm>
              <a:off x="331760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0" name="Line 132"/>
            <p:cNvSpPr>
              <a:spLocks noChangeShapeType="1"/>
            </p:cNvSpPr>
            <p:nvPr/>
          </p:nvSpPr>
          <p:spPr bwMode="auto">
            <a:xfrm>
              <a:off x="338464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1" name="Line 133"/>
            <p:cNvSpPr>
              <a:spLocks noChangeShapeType="1"/>
            </p:cNvSpPr>
            <p:nvPr/>
          </p:nvSpPr>
          <p:spPr bwMode="auto">
            <a:xfrm>
              <a:off x="338464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2" name="Freeform 134"/>
            <p:cNvSpPr>
              <a:spLocks/>
            </p:cNvSpPr>
            <p:nvPr/>
          </p:nvSpPr>
          <p:spPr bwMode="auto">
            <a:xfrm>
              <a:off x="3112144" y="1161949"/>
              <a:ext cx="144263" cy="3302920"/>
            </a:xfrm>
            <a:custGeom>
              <a:avLst/>
              <a:gdLst>
                <a:gd name="T0" fmla="*/ 0 w 99"/>
                <a:gd name="T1" fmla="*/ 0 h 2328"/>
                <a:gd name="T2" fmla="*/ 0 w 99"/>
                <a:gd name="T3" fmla="*/ 0 h 2328"/>
                <a:gd name="T4" fmla="*/ 4 w 99"/>
                <a:gd name="T5" fmla="*/ 92 h 2328"/>
                <a:gd name="T6" fmla="*/ 4 w 99"/>
                <a:gd name="T7" fmla="*/ 187 h 2328"/>
                <a:gd name="T8" fmla="*/ 0 w 99"/>
                <a:gd name="T9" fmla="*/ 283 h 2328"/>
                <a:gd name="T10" fmla="*/ 0 w 99"/>
                <a:gd name="T11" fmla="*/ 374 h 2328"/>
                <a:gd name="T12" fmla="*/ 4 w 99"/>
                <a:gd name="T13" fmla="*/ 470 h 2328"/>
                <a:gd name="T14" fmla="*/ 0 w 99"/>
                <a:gd name="T15" fmla="*/ 566 h 2328"/>
                <a:gd name="T16" fmla="*/ 0 w 99"/>
                <a:gd name="T17" fmla="*/ 657 h 2328"/>
                <a:gd name="T18" fmla="*/ 4 w 99"/>
                <a:gd name="T19" fmla="*/ 728 h 2328"/>
                <a:gd name="T20" fmla="*/ 0 w 99"/>
                <a:gd name="T21" fmla="*/ 753 h 2328"/>
                <a:gd name="T22" fmla="*/ 4 w 99"/>
                <a:gd name="T23" fmla="*/ 778 h 2328"/>
                <a:gd name="T24" fmla="*/ 4 w 99"/>
                <a:gd name="T25" fmla="*/ 798 h 2328"/>
                <a:gd name="T26" fmla="*/ 0 w 99"/>
                <a:gd name="T27" fmla="*/ 823 h 2328"/>
                <a:gd name="T28" fmla="*/ 4 w 99"/>
                <a:gd name="T29" fmla="*/ 844 h 2328"/>
                <a:gd name="T30" fmla="*/ 12 w 99"/>
                <a:gd name="T31" fmla="*/ 869 h 2328"/>
                <a:gd name="T32" fmla="*/ 70 w 99"/>
                <a:gd name="T33" fmla="*/ 1035 h 2328"/>
                <a:gd name="T34" fmla="*/ 95 w 99"/>
                <a:gd name="T35" fmla="*/ 1127 h 2328"/>
                <a:gd name="T36" fmla="*/ 99 w 99"/>
                <a:gd name="T37" fmla="*/ 1223 h 2328"/>
                <a:gd name="T38" fmla="*/ 70 w 99"/>
                <a:gd name="T39" fmla="*/ 1318 h 2328"/>
                <a:gd name="T40" fmla="*/ 50 w 99"/>
                <a:gd name="T41" fmla="*/ 1410 h 2328"/>
                <a:gd name="T42" fmla="*/ 54 w 99"/>
                <a:gd name="T43" fmla="*/ 1505 h 2328"/>
                <a:gd name="T44" fmla="*/ 54 w 99"/>
                <a:gd name="T45" fmla="*/ 1622 h 2328"/>
                <a:gd name="T46" fmla="*/ 16 w 99"/>
                <a:gd name="T47" fmla="*/ 1763 h 2328"/>
                <a:gd name="T48" fmla="*/ 8 w 99"/>
                <a:gd name="T49" fmla="*/ 2021 h 2328"/>
                <a:gd name="T50" fmla="*/ 12 w 99"/>
                <a:gd name="T51" fmla="*/ 2162 h 2328"/>
                <a:gd name="T52" fmla="*/ 0 w 99"/>
                <a:gd name="T53" fmla="*/ 2328 h 2328"/>
                <a:gd name="T54" fmla="*/ 0 w 99"/>
                <a:gd name="T55" fmla="*/ 2328 h 2328"/>
                <a:gd name="T56" fmla="*/ 0 w 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4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4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4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4" y="844"/>
                  </a:lnTo>
                  <a:lnTo>
                    <a:pt x="12" y="869"/>
                  </a:lnTo>
                  <a:lnTo>
                    <a:pt x="70" y="1035"/>
                  </a:lnTo>
                  <a:lnTo>
                    <a:pt x="95" y="1127"/>
                  </a:lnTo>
                  <a:lnTo>
                    <a:pt x="99" y="1223"/>
                  </a:lnTo>
                  <a:lnTo>
                    <a:pt x="70" y="1318"/>
                  </a:lnTo>
                  <a:lnTo>
                    <a:pt x="50" y="1410"/>
                  </a:lnTo>
                  <a:lnTo>
                    <a:pt x="54" y="1505"/>
                  </a:lnTo>
                  <a:lnTo>
                    <a:pt x="54" y="1622"/>
                  </a:lnTo>
                  <a:lnTo>
                    <a:pt x="16" y="1763"/>
                  </a:lnTo>
                  <a:lnTo>
                    <a:pt x="8" y="2021"/>
                  </a:lnTo>
                  <a:lnTo>
                    <a:pt x="12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3" name="Line 135"/>
            <p:cNvSpPr>
              <a:spLocks noChangeShapeType="1"/>
            </p:cNvSpPr>
            <p:nvPr/>
          </p:nvSpPr>
          <p:spPr bwMode="auto">
            <a:xfrm flipV="1">
              <a:off x="311214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4" name="Line 136"/>
            <p:cNvSpPr>
              <a:spLocks noChangeShapeType="1"/>
            </p:cNvSpPr>
            <p:nvPr/>
          </p:nvSpPr>
          <p:spPr bwMode="auto">
            <a:xfrm flipV="1">
              <a:off x="311214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5" name="Line 137"/>
            <p:cNvSpPr>
              <a:spLocks noChangeShapeType="1"/>
            </p:cNvSpPr>
            <p:nvPr/>
          </p:nvSpPr>
          <p:spPr bwMode="auto">
            <a:xfrm flipV="1">
              <a:off x="311214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6" name="Line 138"/>
            <p:cNvSpPr>
              <a:spLocks noChangeShapeType="1"/>
            </p:cNvSpPr>
            <p:nvPr/>
          </p:nvSpPr>
          <p:spPr bwMode="auto">
            <a:xfrm>
              <a:off x="3450214" y="4500339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7" name="Line 139"/>
            <p:cNvSpPr>
              <a:spLocks noChangeShapeType="1"/>
            </p:cNvSpPr>
            <p:nvPr/>
          </p:nvSpPr>
          <p:spPr bwMode="auto">
            <a:xfrm>
              <a:off x="3450214" y="1126480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8" name="Line 140"/>
            <p:cNvSpPr>
              <a:spLocks noChangeShapeType="1"/>
            </p:cNvSpPr>
            <p:nvPr/>
          </p:nvSpPr>
          <p:spPr bwMode="auto">
            <a:xfrm>
              <a:off x="352307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9" name="Line 141"/>
            <p:cNvSpPr>
              <a:spLocks noChangeShapeType="1"/>
            </p:cNvSpPr>
            <p:nvPr/>
          </p:nvSpPr>
          <p:spPr bwMode="auto">
            <a:xfrm>
              <a:off x="352307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0" name="Line 142"/>
            <p:cNvSpPr>
              <a:spLocks noChangeShapeType="1"/>
            </p:cNvSpPr>
            <p:nvPr/>
          </p:nvSpPr>
          <p:spPr bwMode="auto">
            <a:xfrm>
              <a:off x="359010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1" name="Line 143"/>
            <p:cNvSpPr>
              <a:spLocks noChangeShapeType="1"/>
            </p:cNvSpPr>
            <p:nvPr/>
          </p:nvSpPr>
          <p:spPr bwMode="auto">
            <a:xfrm>
              <a:off x="359010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2" name="Line 144"/>
            <p:cNvSpPr>
              <a:spLocks noChangeShapeType="1"/>
            </p:cNvSpPr>
            <p:nvPr/>
          </p:nvSpPr>
          <p:spPr bwMode="auto">
            <a:xfrm>
              <a:off x="36571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3" name="Line 145"/>
            <p:cNvSpPr>
              <a:spLocks noChangeShapeType="1"/>
            </p:cNvSpPr>
            <p:nvPr/>
          </p:nvSpPr>
          <p:spPr bwMode="auto">
            <a:xfrm>
              <a:off x="365713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4" name="Line 146"/>
            <p:cNvSpPr>
              <a:spLocks noChangeShapeType="1"/>
            </p:cNvSpPr>
            <p:nvPr/>
          </p:nvSpPr>
          <p:spPr bwMode="auto">
            <a:xfrm>
              <a:off x="37241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5" name="Line 147"/>
            <p:cNvSpPr>
              <a:spLocks noChangeShapeType="1"/>
            </p:cNvSpPr>
            <p:nvPr/>
          </p:nvSpPr>
          <p:spPr bwMode="auto">
            <a:xfrm>
              <a:off x="372416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6" name="Line 148"/>
            <p:cNvSpPr>
              <a:spLocks noChangeShapeType="1"/>
            </p:cNvSpPr>
            <p:nvPr/>
          </p:nvSpPr>
          <p:spPr bwMode="auto">
            <a:xfrm>
              <a:off x="378974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7" name="Line 149"/>
            <p:cNvSpPr>
              <a:spLocks noChangeShapeType="1"/>
            </p:cNvSpPr>
            <p:nvPr/>
          </p:nvSpPr>
          <p:spPr bwMode="auto">
            <a:xfrm>
              <a:off x="378974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8" name="Line 150"/>
            <p:cNvSpPr>
              <a:spLocks noChangeShapeType="1"/>
            </p:cNvSpPr>
            <p:nvPr/>
          </p:nvSpPr>
          <p:spPr bwMode="auto">
            <a:xfrm>
              <a:off x="386260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9" name="Line 151"/>
            <p:cNvSpPr>
              <a:spLocks noChangeShapeType="1"/>
            </p:cNvSpPr>
            <p:nvPr/>
          </p:nvSpPr>
          <p:spPr bwMode="auto">
            <a:xfrm>
              <a:off x="386260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0" name="Freeform 152"/>
            <p:cNvSpPr>
              <a:spLocks/>
            </p:cNvSpPr>
            <p:nvPr/>
          </p:nvSpPr>
          <p:spPr bwMode="auto">
            <a:xfrm>
              <a:off x="3450214" y="1161949"/>
              <a:ext cx="316212" cy="3302920"/>
            </a:xfrm>
            <a:custGeom>
              <a:avLst/>
              <a:gdLst>
                <a:gd name="T0" fmla="*/ 0 w 217"/>
                <a:gd name="T1" fmla="*/ 0 h 2328"/>
                <a:gd name="T2" fmla="*/ 71 w 217"/>
                <a:gd name="T3" fmla="*/ 0 h 2328"/>
                <a:gd name="T4" fmla="*/ 154 w 217"/>
                <a:gd name="T5" fmla="*/ 92 h 2328"/>
                <a:gd name="T6" fmla="*/ 113 w 217"/>
                <a:gd name="T7" fmla="*/ 187 h 2328"/>
                <a:gd name="T8" fmla="*/ 154 w 217"/>
                <a:gd name="T9" fmla="*/ 283 h 2328"/>
                <a:gd name="T10" fmla="*/ 134 w 217"/>
                <a:gd name="T11" fmla="*/ 374 h 2328"/>
                <a:gd name="T12" fmla="*/ 146 w 217"/>
                <a:gd name="T13" fmla="*/ 470 h 2328"/>
                <a:gd name="T14" fmla="*/ 146 w 217"/>
                <a:gd name="T15" fmla="*/ 566 h 2328"/>
                <a:gd name="T16" fmla="*/ 142 w 217"/>
                <a:gd name="T17" fmla="*/ 657 h 2328"/>
                <a:gd name="T18" fmla="*/ 96 w 217"/>
                <a:gd name="T19" fmla="*/ 728 h 2328"/>
                <a:gd name="T20" fmla="*/ 46 w 217"/>
                <a:gd name="T21" fmla="*/ 753 h 2328"/>
                <a:gd name="T22" fmla="*/ 55 w 217"/>
                <a:gd name="T23" fmla="*/ 778 h 2328"/>
                <a:gd name="T24" fmla="*/ 71 w 217"/>
                <a:gd name="T25" fmla="*/ 798 h 2328"/>
                <a:gd name="T26" fmla="*/ 46 w 217"/>
                <a:gd name="T27" fmla="*/ 823 h 2328"/>
                <a:gd name="T28" fmla="*/ 34 w 217"/>
                <a:gd name="T29" fmla="*/ 844 h 2328"/>
                <a:gd name="T30" fmla="*/ 196 w 217"/>
                <a:gd name="T31" fmla="*/ 869 h 2328"/>
                <a:gd name="T32" fmla="*/ 208 w 217"/>
                <a:gd name="T33" fmla="*/ 1035 h 2328"/>
                <a:gd name="T34" fmla="*/ 217 w 217"/>
                <a:gd name="T35" fmla="*/ 1127 h 2328"/>
                <a:gd name="T36" fmla="*/ 204 w 217"/>
                <a:gd name="T37" fmla="*/ 1223 h 2328"/>
                <a:gd name="T38" fmla="*/ 167 w 217"/>
                <a:gd name="T39" fmla="*/ 1318 h 2328"/>
                <a:gd name="T40" fmla="*/ 167 w 217"/>
                <a:gd name="T41" fmla="*/ 1410 h 2328"/>
                <a:gd name="T42" fmla="*/ 117 w 217"/>
                <a:gd name="T43" fmla="*/ 1505 h 2328"/>
                <a:gd name="T44" fmla="*/ 113 w 217"/>
                <a:gd name="T45" fmla="*/ 1622 h 2328"/>
                <a:gd name="T46" fmla="*/ 71 w 217"/>
                <a:gd name="T47" fmla="*/ 1763 h 2328"/>
                <a:gd name="T48" fmla="*/ 25 w 217"/>
                <a:gd name="T49" fmla="*/ 2021 h 2328"/>
                <a:gd name="T50" fmla="*/ 46 w 217"/>
                <a:gd name="T51" fmla="*/ 2162 h 2328"/>
                <a:gd name="T52" fmla="*/ 34 w 217"/>
                <a:gd name="T53" fmla="*/ 2328 h 2328"/>
                <a:gd name="T54" fmla="*/ 0 w 217"/>
                <a:gd name="T55" fmla="*/ 2328 h 2328"/>
                <a:gd name="T56" fmla="*/ 0 w 217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328">
                  <a:moveTo>
                    <a:pt x="0" y="0"/>
                  </a:moveTo>
                  <a:lnTo>
                    <a:pt x="71" y="0"/>
                  </a:lnTo>
                  <a:lnTo>
                    <a:pt x="154" y="92"/>
                  </a:lnTo>
                  <a:lnTo>
                    <a:pt x="113" y="187"/>
                  </a:lnTo>
                  <a:lnTo>
                    <a:pt x="154" y="283"/>
                  </a:lnTo>
                  <a:lnTo>
                    <a:pt x="134" y="374"/>
                  </a:lnTo>
                  <a:lnTo>
                    <a:pt x="146" y="470"/>
                  </a:lnTo>
                  <a:lnTo>
                    <a:pt x="146" y="566"/>
                  </a:lnTo>
                  <a:lnTo>
                    <a:pt x="142" y="657"/>
                  </a:lnTo>
                  <a:lnTo>
                    <a:pt x="96" y="728"/>
                  </a:lnTo>
                  <a:lnTo>
                    <a:pt x="46" y="753"/>
                  </a:lnTo>
                  <a:lnTo>
                    <a:pt x="55" y="778"/>
                  </a:lnTo>
                  <a:lnTo>
                    <a:pt x="71" y="798"/>
                  </a:lnTo>
                  <a:lnTo>
                    <a:pt x="46" y="823"/>
                  </a:lnTo>
                  <a:lnTo>
                    <a:pt x="34" y="844"/>
                  </a:lnTo>
                  <a:lnTo>
                    <a:pt x="196" y="869"/>
                  </a:lnTo>
                  <a:lnTo>
                    <a:pt x="208" y="1035"/>
                  </a:lnTo>
                  <a:lnTo>
                    <a:pt x="217" y="1127"/>
                  </a:lnTo>
                  <a:lnTo>
                    <a:pt x="204" y="1223"/>
                  </a:lnTo>
                  <a:lnTo>
                    <a:pt x="167" y="1318"/>
                  </a:lnTo>
                  <a:lnTo>
                    <a:pt x="167" y="1410"/>
                  </a:lnTo>
                  <a:lnTo>
                    <a:pt x="117" y="1505"/>
                  </a:lnTo>
                  <a:lnTo>
                    <a:pt x="113" y="1622"/>
                  </a:lnTo>
                  <a:lnTo>
                    <a:pt x="71" y="1763"/>
                  </a:lnTo>
                  <a:lnTo>
                    <a:pt x="25" y="2021"/>
                  </a:lnTo>
                  <a:lnTo>
                    <a:pt x="46" y="2162"/>
                  </a:lnTo>
                  <a:lnTo>
                    <a:pt x="3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1" name="Line 153"/>
            <p:cNvSpPr>
              <a:spLocks noChangeShapeType="1"/>
            </p:cNvSpPr>
            <p:nvPr/>
          </p:nvSpPr>
          <p:spPr bwMode="auto">
            <a:xfrm flipV="1">
              <a:off x="345021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2" name="Line 154"/>
            <p:cNvSpPr>
              <a:spLocks noChangeShapeType="1"/>
            </p:cNvSpPr>
            <p:nvPr/>
          </p:nvSpPr>
          <p:spPr bwMode="auto">
            <a:xfrm flipV="1">
              <a:off x="345021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3" name="Line 155"/>
            <p:cNvSpPr>
              <a:spLocks noChangeShapeType="1"/>
            </p:cNvSpPr>
            <p:nvPr/>
          </p:nvSpPr>
          <p:spPr bwMode="auto">
            <a:xfrm flipV="1">
              <a:off x="345021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4" name="Line 156"/>
            <p:cNvSpPr>
              <a:spLocks noChangeShapeType="1"/>
            </p:cNvSpPr>
            <p:nvPr/>
          </p:nvSpPr>
          <p:spPr bwMode="auto">
            <a:xfrm>
              <a:off x="3929632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5" name="Line 157"/>
            <p:cNvSpPr>
              <a:spLocks noChangeShapeType="1"/>
            </p:cNvSpPr>
            <p:nvPr/>
          </p:nvSpPr>
          <p:spPr bwMode="auto">
            <a:xfrm>
              <a:off x="3929632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6" name="Line 158"/>
            <p:cNvSpPr>
              <a:spLocks noChangeShapeType="1"/>
            </p:cNvSpPr>
            <p:nvPr/>
          </p:nvSpPr>
          <p:spPr bwMode="auto">
            <a:xfrm>
              <a:off x="39966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7" name="Line 159"/>
            <p:cNvSpPr>
              <a:spLocks noChangeShapeType="1"/>
            </p:cNvSpPr>
            <p:nvPr/>
          </p:nvSpPr>
          <p:spPr bwMode="auto">
            <a:xfrm>
              <a:off x="39966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8" name="Line 160"/>
            <p:cNvSpPr>
              <a:spLocks noChangeShapeType="1"/>
            </p:cNvSpPr>
            <p:nvPr/>
          </p:nvSpPr>
          <p:spPr bwMode="auto">
            <a:xfrm>
              <a:off x="40622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9" name="Line 161"/>
            <p:cNvSpPr>
              <a:spLocks noChangeShapeType="1"/>
            </p:cNvSpPr>
            <p:nvPr/>
          </p:nvSpPr>
          <p:spPr bwMode="auto">
            <a:xfrm>
              <a:off x="406223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0" name="Line 162"/>
            <p:cNvSpPr>
              <a:spLocks noChangeShapeType="1"/>
            </p:cNvSpPr>
            <p:nvPr/>
          </p:nvSpPr>
          <p:spPr bwMode="auto">
            <a:xfrm>
              <a:off x="41292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1" name="Line 163"/>
            <p:cNvSpPr>
              <a:spLocks noChangeShapeType="1"/>
            </p:cNvSpPr>
            <p:nvPr/>
          </p:nvSpPr>
          <p:spPr bwMode="auto">
            <a:xfrm>
              <a:off x="412926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2" name="Line 164"/>
            <p:cNvSpPr>
              <a:spLocks noChangeShapeType="1"/>
            </p:cNvSpPr>
            <p:nvPr/>
          </p:nvSpPr>
          <p:spPr bwMode="auto">
            <a:xfrm>
              <a:off x="420212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3" name="Line 165"/>
            <p:cNvSpPr>
              <a:spLocks noChangeShapeType="1"/>
            </p:cNvSpPr>
            <p:nvPr/>
          </p:nvSpPr>
          <p:spPr bwMode="auto">
            <a:xfrm>
              <a:off x="420212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4" name="Line 166"/>
            <p:cNvSpPr>
              <a:spLocks noChangeShapeType="1"/>
            </p:cNvSpPr>
            <p:nvPr/>
          </p:nvSpPr>
          <p:spPr bwMode="auto">
            <a:xfrm>
              <a:off x="42691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5" name="Line 167"/>
            <p:cNvSpPr>
              <a:spLocks noChangeShapeType="1"/>
            </p:cNvSpPr>
            <p:nvPr/>
          </p:nvSpPr>
          <p:spPr bwMode="auto">
            <a:xfrm>
              <a:off x="42691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6" name="Line 168"/>
            <p:cNvSpPr>
              <a:spLocks noChangeShapeType="1"/>
            </p:cNvSpPr>
            <p:nvPr/>
          </p:nvSpPr>
          <p:spPr bwMode="auto">
            <a:xfrm>
              <a:off x="433473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7" name="Line 169"/>
            <p:cNvSpPr>
              <a:spLocks noChangeShapeType="1"/>
            </p:cNvSpPr>
            <p:nvPr/>
          </p:nvSpPr>
          <p:spPr bwMode="auto">
            <a:xfrm>
              <a:off x="433473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8" name="Line 170"/>
            <p:cNvSpPr>
              <a:spLocks noChangeShapeType="1"/>
            </p:cNvSpPr>
            <p:nvPr/>
          </p:nvSpPr>
          <p:spPr bwMode="auto">
            <a:xfrm>
              <a:off x="44017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9" name="Line 171"/>
            <p:cNvSpPr>
              <a:spLocks noChangeShapeType="1"/>
            </p:cNvSpPr>
            <p:nvPr/>
          </p:nvSpPr>
          <p:spPr bwMode="auto">
            <a:xfrm>
              <a:off x="44017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0" name="Line 172"/>
            <p:cNvSpPr>
              <a:spLocks noChangeShapeType="1"/>
            </p:cNvSpPr>
            <p:nvPr/>
          </p:nvSpPr>
          <p:spPr bwMode="auto">
            <a:xfrm>
              <a:off x="446879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1" name="Line 173"/>
            <p:cNvSpPr>
              <a:spLocks noChangeShapeType="1"/>
            </p:cNvSpPr>
            <p:nvPr/>
          </p:nvSpPr>
          <p:spPr bwMode="auto">
            <a:xfrm>
              <a:off x="446879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2" name="Line 174"/>
            <p:cNvSpPr>
              <a:spLocks noChangeShapeType="1"/>
            </p:cNvSpPr>
            <p:nvPr/>
          </p:nvSpPr>
          <p:spPr bwMode="auto">
            <a:xfrm>
              <a:off x="454165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3" name="Line 175"/>
            <p:cNvSpPr>
              <a:spLocks noChangeShapeType="1"/>
            </p:cNvSpPr>
            <p:nvPr/>
          </p:nvSpPr>
          <p:spPr bwMode="auto">
            <a:xfrm>
              <a:off x="454165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4" name="Line 176"/>
            <p:cNvSpPr>
              <a:spLocks noChangeShapeType="1"/>
            </p:cNvSpPr>
            <p:nvPr/>
          </p:nvSpPr>
          <p:spPr bwMode="auto">
            <a:xfrm>
              <a:off x="46086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5" name="Line 177"/>
            <p:cNvSpPr>
              <a:spLocks noChangeShapeType="1"/>
            </p:cNvSpPr>
            <p:nvPr/>
          </p:nvSpPr>
          <p:spPr bwMode="auto">
            <a:xfrm>
              <a:off x="460868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6" name="Line 178"/>
            <p:cNvSpPr>
              <a:spLocks noChangeShapeType="1"/>
            </p:cNvSpPr>
            <p:nvPr/>
          </p:nvSpPr>
          <p:spPr bwMode="auto">
            <a:xfrm>
              <a:off x="46742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7" name="Line 179"/>
            <p:cNvSpPr>
              <a:spLocks noChangeShapeType="1"/>
            </p:cNvSpPr>
            <p:nvPr/>
          </p:nvSpPr>
          <p:spPr bwMode="auto">
            <a:xfrm>
              <a:off x="46742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8" name="Line 180"/>
            <p:cNvSpPr>
              <a:spLocks noChangeShapeType="1"/>
            </p:cNvSpPr>
            <p:nvPr/>
          </p:nvSpPr>
          <p:spPr bwMode="auto">
            <a:xfrm>
              <a:off x="474128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9" name="Line 181"/>
            <p:cNvSpPr>
              <a:spLocks noChangeShapeType="1"/>
            </p:cNvSpPr>
            <p:nvPr/>
          </p:nvSpPr>
          <p:spPr bwMode="auto">
            <a:xfrm>
              <a:off x="474128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0" name="Line 182"/>
            <p:cNvSpPr>
              <a:spLocks noChangeShapeType="1"/>
            </p:cNvSpPr>
            <p:nvPr/>
          </p:nvSpPr>
          <p:spPr bwMode="auto">
            <a:xfrm>
              <a:off x="48141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1" name="Line 183"/>
            <p:cNvSpPr>
              <a:spLocks noChangeShapeType="1"/>
            </p:cNvSpPr>
            <p:nvPr/>
          </p:nvSpPr>
          <p:spPr bwMode="auto">
            <a:xfrm>
              <a:off x="481414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2" name="Line 184"/>
            <p:cNvSpPr>
              <a:spLocks noChangeShapeType="1"/>
            </p:cNvSpPr>
            <p:nvPr/>
          </p:nvSpPr>
          <p:spPr bwMode="auto">
            <a:xfrm>
              <a:off x="48811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3" name="Line 185"/>
            <p:cNvSpPr>
              <a:spLocks noChangeShapeType="1"/>
            </p:cNvSpPr>
            <p:nvPr/>
          </p:nvSpPr>
          <p:spPr bwMode="auto">
            <a:xfrm>
              <a:off x="488118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4" name="Freeform 186"/>
            <p:cNvSpPr>
              <a:spLocks/>
            </p:cNvSpPr>
            <p:nvPr/>
          </p:nvSpPr>
          <p:spPr bwMode="auto">
            <a:xfrm>
              <a:off x="3929632" y="1161949"/>
              <a:ext cx="842259" cy="3302920"/>
            </a:xfrm>
            <a:custGeom>
              <a:avLst/>
              <a:gdLst>
                <a:gd name="T0" fmla="*/ 0 w 578"/>
                <a:gd name="T1" fmla="*/ 0 h 2328"/>
                <a:gd name="T2" fmla="*/ 233 w 578"/>
                <a:gd name="T3" fmla="*/ 0 h 2328"/>
                <a:gd name="T4" fmla="*/ 528 w 578"/>
                <a:gd name="T5" fmla="*/ 92 h 2328"/>
                <a:gd name="T6" fmla="*/ 578 w 578"/>
                <a:gd name="T7" fmla="*/ 187 h 2328"/>
                <a:gd name="T8" fmla="*/ 499 w 578"/>
                <a:gd name="T9" fmla="*/ 283 h 2328"/>
                <a:gd name="T10" fmla="*/ 495 w 578"/>
                <a:gd name="T11" fmla="*/ 374 h 2328"/>
                <a:gd name="T12" fmla="*/ 540 w 578"/>
                <a:gd name="T13" fmla="*/ 470 h 2328"/>
                <a:gd name="T14" fmla="*/ 520 w 578"/>
                <a:gd name="T15" fmla="*/ 566 h 2328"/>
                <a:gd name="T16" fmla="*/ 424 w 578"/>
                <a:gd name="T17" fmla="*/ 657 h 2328"/>
                <a:gd name="T18" fmla="*/ 349 w 578"/>
                <a:gd name="T19" fmla="*/ 728 h 2328"/>
                <a:gd name="T20" fmla="*/ 33 w 578"/>
                <a:gd name="T21" fmla="*/ 753 h 2328"/>
                <a:gd name="T22" fmla="*/ 54 w 578"/>
                <a:gd name="T23" fmla="*/ 778 h 2328"/>
                <a:gd name="T24" fmla="*/ 8 w 578"/>
                <a:gd name="T25" fmla="*/ 798 h 2328"/>
                <a:gd name="T26" fmla="*/ 12 w 578"/>
                <a:gd name="T27" fmla="*/ 823 h 2328"/>
                <a:gd name="T28" fmla="*/ 0 w 578"/>
                <a:gd name="T29" fmla="*/ 844 h 2328"/>
                <a:gd name="T30" fmla="*/ 8 w 578"/>
                <a:gd name="T31" fmla="*/ 869 h 2328"/>
                <a:gd name="T32" fmla="*/ 17 w 578"/>
                <a:gd name="T33" fmla="*/ 1035 h 2328"/>
                <a:gd name="T34" fmla="*/ 41 w 578"/>
                <a:gd name="T35" fmla="*/ 1127 h 2328"/>
                <a:gd name="T36" fmla="*/ 4 w 578"/>
                <a:gd name="T37" fmla="*/ 1223 h 2328"/>
                <a:gd name="T38" fmla="*/ 17 w 578"/>
                <a:gd name="T39" fmla="*/ 1318 h 2328"/>
                <a:gd name="T40" fmla="*/ 37 w 578"/>
                <a:gd name="T41" fmla="*/ 1410 h 2328"/>
                <a:gd name="T42" fmla="*/ 25 w 578"/>
                <a:gd name="T43" fmla="*/ 1505 h 2328"/>
                <a:gd name="T44" fmla="*/ 25 w 578"/>
                <a:gd name="T45" fmla="*/ 1622 h 2328"/>
                <a:gd name="T46" fmla="*/ 12 w 578"/>
                <a:gd name="T47" fmla="*/ 1763 h 2328"/>
                <a:gd name="T48" fmla="*/ 0 w 578"/>
                <a:gd name="T49" fmla="*/ 2021 h 2328"/>
                <a:gd name="T50" fmla="*/ 17 w 578"/>
                <a:gd name="T51" fmla="*/ 2162 h 2328"/>
                <a:gd name="T52" fmla="*/ 12 w 578"/>
                <a:gd name="T53" fmla="*/ 2328 h 2328"/>
                <a:gd name="T54" fmla="*/ 0 w 578"/>
                <a:gd name="T55" fmla="*/ 2328 h 2328"/>
                <a:gd name="T56" fmla="*/ 0 w 578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8" h="2328">
                  <a:moveTo>
                    <a:pt x="0" y="0"/>
                  </a:moveTo>
                  <a:lnTo>
                    <a:pt x="233" y="0"/>
                  </a:lnTo>
                  <a:lnTo>
                    <a:pt x="528" y="92"/>
                  </a:lnTo>
                  <a:lnTo>
                    <a:pt x="578" y="187"/>
                  </a:lnTo>
                  <a:lnTo>
                    <a:pt x="499" y="283"/>
                  </a:lnTo>
                  <a:lnTo>
                    <a:pt x="495" y="374"/>
                  </a:lnTo>
                  <a:lnTo>
                    <a:pt x="540" y="470"/>
                  </a:lnTo>
                  <a:lnTo>
                    <a:pt x="520" y="566"/>
                  </a:lnTo>
                  <a:lnTo>
                    <a:pt x="424" y="657"/>
                  </a:lnTo>
                  <a:lnTo>
                    <a:pt x="349" y="728"/>
                  </a:lnTo>
                  <a:lnTo>
                    <a:pt x="33" y="753"/>
                  </a:lnTo>
                  <a:lnTo>
                    <a:pt x="54" y="778"/>
                  </a:lnTo>
                  <a:lnTo>
                    <a:pt x="8" y="798"/>
                  </a:lnTo>
                  <a:lnTo>
                    <a:pt x="12" y="823"/>
                  </a:lnTo>
                  <a:lnTo>
                    <a:pt x="0" y="844"/>
                  </a:lnTo>
                  <a:lnTo>
                    <a:pt x="8" y="869"/>
                  </a:lnTo>
                  <a:lnTo>
                    <a:pt x="17" y="1035"/>
                  </a:lnTo>
                  <a:lnTo>
                    <a:pt x="41" y="1127"/>
                  </a:lnTo>
                  <a:lnTo>
                    <a:pt x="4" y="1223"/>
                  </a:lnTo>
                  <a:lnTo>
                    <a:pt x="17" y="1318"/>
                  </a:lnTo>
                  <a:lnTo>
                    <a:pt x="37" y="1410"/>
                  </a:lnTo>
                  <a:lnTo>
                    <a:pt x="25" y="1505"/>
                  </a:lnTo>
                  <a:lnTo>
                    <a:pt x="25" y="1622"/>
                  </a:lnTo>
                  <a:lnTo>
                    <a:pt x="12" y="1763"/>
                  </a:lnTo>
                  <a:lnTo>
                    <a:pt x="0" y="2021"/>
                  </a:lnTo>
                  <a:lnTo>
                    <a:pt x="17" y="2162"/>
                  </a:lnTo>
                  <a:lnTo>
                    <a:pt x="1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5" name="Line 187"/>
            <p:cNvSpPr>
              <a:spLocks noChangeShapeType="1"/>
            </p:cNvSpPr>
            <p:nvPr/>
          </p:nvSpPr>
          <p:spPr bwMode="auto">
            <a:xfrm flipV="1">
              <a:off x="392963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6" name="Line 188"/>
            <p:cNvSpPr>
              <a:spLocks noChangeShapeType="1"/>
            </p:cNvSpPr>
            <p:nvPr/>
          </p:nvSpPr>
          <p:spPr bwMode="auto">
            <a:xfrm flipV="1">
              <a:off x="392963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7" name="Line 189"/>
            <p:cNvSpPr>
              <a:spLocks noChangeShapeType="1"/>
            </p:cNvSpPr>
            <p:nvPr/>
          </p:nvSpPr>
          <p:spPr bwMode="auto">
            <a:xfrm flipV="1">
              <a:off x="392963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8" name="Line 190"/>
            <p:cNvSpPr>
              <a:spLocks noChangeShapeType="1"/>
            </p:cNvSpPr>
            <p:nvPr/>
          </p:nvSpPr>
          <p:spPr bwMode="auto">
            <a:xfrm>
              <a:off x="4946754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9" name="Line 191"/>
            <p:cNvSpPr>
              <a:spLocks noChangeShapeType="1"/>
            </p:cNvSpPr>
            <p:nvPr/>
          </p:nvSpPr>
          <p:spPr bwMode="auto">
            <a:xfrm>
              <a:off x="4946754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0" name="Line 192"/>
            <p:cNvSpPr>
              <a:spLocks noChangeShapeType="1"/>
            </p:cNvSpPr>
            <p:nvPr/>
          </p:nvSpPr>
          <p:spPr bwMode="auto">
            <a:xfrm>
              <a:off x="50137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1" name="Line 193"/>
            <p:cNvSpPr>
              <a:spLocks noChangeShapeType="1"/>
            </p:cNvSpPr>
            <p:nvPr/>
          </p:nvSpPr>
          <p:spPr bwMode="auto">
            <a:xfrm>
              <a:off x="501378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2" name="Line 194"/>
            <p:cNvSpPr>
              <a:spLocks noChangeShapeType="1"/>
            </p:cNvSpPr>
            <p:nvPr/>
          </p:nvSpPr>
          <p:spPr bwMode="auto">
            <a:xfrm>
              <a:off x="508081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3" name="Line 195"/>
            <p:cNvSpPr>
              <a:spLocks noChangeShapeType="1"/>
            </p:cNvSpPr>
            <p:nvPr/>
          </p:nvSpPr>
          <p:spPr bwMode="auto">
            <a:xfrm>
              <a:off x="508081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4" name="Line 196"/>
            <p:cNvSpPr>
              <a:spLocks noChangeShapeType="1"/>
            </p:cNvSpPr>
            <p:nvPr/>
          </p:nvSpPr>
          <p:spPr bwMode="auto">
            <a:xfrm>
              <a:off x="515367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5" name="Line 197"/>
            <p:cNvSpPr>
              <a:spLocks noChangeShapeType="1"/>
            </p:cNvSpPr>
            <p:nvPr/>
          </p:nvSpPr>
          <p:spPr bwMode="auto">
            <a:xfrm>
              <a:off x="515367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6" name="Line 198"/>
            <p:cNvSpPr>
              <a:spLocks noChangeShapeType="1"/>
            </p:cNvSpPr>
            <p:nvPr/>
          </p:nvSpPr>
          <p:spPr bwMode="auto">
            <a:xfrm>
              <a:off x="52192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7" name="Line 199"/>
            <p:cNvSpPr>
              <a:spLocks noChangeShapeType="1"/>
            </p:cNvSpPr>
            <p:nvPr/>
          </p:nvSpPr>
          <p:spPr bwMode="auto">
            <a:xfrm>
              <a:off x="521924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8" name="Line 200"/>
            <p:cNvSpPr>
              <a:spLocks noChangeShapeType="1"/>
            </p:cNvSpPr>
            <p:nvPr/>
          </p:nvSpPr>
          <p:spPr bwMode="auto">
            <a:xfrm>
              <a:off x="52862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9" name="Line 201"/>
            <p:cNvSpPr>
              <a:spLocks noChangeShapeType="1"/>
            </p:cNvSpPr>
            <p:nvPr/>
          </p:nvSpPr>
          <p:spPr bwMode="auto">
            <a:xfrm>
              <a:off x="528628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0" name="Line 202"/>
            <p:cNvSpPr>
              <a:spLocks noChangeShapeType="1"/>
            </p:cNvSpPr>
            <p:nvPr/>
          </p:nvSpPr>
          <p:spPr bwMode="auto">
            <a:xfrm>
              <a:off x="535331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1" name="Line 203"/>
            <p:cNvSpPr>
              <a:spLocks noChangeShapeType="1"/>
            </p:cNvSpPr>
            <p:nvPr/>
          </p:nvSpPr>
          <p:spPr bwMode="auto">
            <a:xfrm>
              <a:off x="535331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2" name="Freeform 204"/>
            <p:cNvSpPr>
              <a:spLocks/>
            </p:cNvSpPr>
            <p:nvPr/>
          </p:nvSpPr>
          <p:spPr bwMode="auto">
            <a:xfrm>
              <a:off x="4946754" y="1161949"/>
              <a:ext cx="394900" cy="3302920"/>
            </a:xfrm>
            <a:custGeom>
              <a:avLst/>
              <a:gdLst>
                <a:gd name="T0" fmla="*/ 0 w 271"/>
                <a:gd name="T1" fmla="*/ 0 h 2328"/>
                <a:gd name="T2" fmla="*/ 38 w 271"/>
                <a:gd name="T3" fmla="*/ 0 h 2328"/>
                <a:gd name="T4" fmla="*/ 50 w 271"/>
                <a:gd name="T5" fmla="*/ 92 h 2328"/>
                <a:gd name="T6" fmla="*/ 50 w 271"/>
                <a:gd name="T7" fmla="*/ 187 h 2328"/>
                <a:gd name="T8" fmla="*/ 50 w 271"/>
                <a:gd name="T9" fmla="*/ 283 h 2328"/>
                <a:gd name="T10" fmla="*/ 42 w 271"/>
                <a:gd name="T11" fmla="*/ 374 h 2328"/>
                <a:gd name="T12" fmla="*/ 38 w 271"/>
                <a:gd name="T13" fmla="*/ 470 h 2328"/>
                <a:gd name="T14" fmla="*/ 42 w 271"/>
                <a:gd name="T15" fmla="*/ 566 h 2328"/>
                <a:gd name="T16" fmla="*/ 46 w 271"/>
                <a:gd name="T17" fmla="*/ 657 h 2328"/>
                <a:gd name="T18" fmla="*/ 146 w 271"/>
                <a:gd name="T19" fmla="*/ 728 h 2328"/>
                <a:gd name="T20" fmla="*/ 254 w 271"/>
                <a:gd name="T21" fmla="*/ 753 h 2328"/>
                <a:gd name="T22" fmla="*/ 271 w 271"/>
                <a:gd name="T23" fmla="*/ 778 h 2328"/>
                <a:gd name="T24" fmla="*/ 217 w 271"/>
                <a:gd name="T25" fmla="*/ 798 h 2328"/>
                <a:gd name="T26" fmla="*/ 21 w 271"/>
                <a:gd name="T27" fmla="*/ 823 h 2328"/>
                <a:gd name="T28" fmla="*/ 0 w 271"/>
                <a:gd name="T29" fmla="*/ 844 h 2328"/>
                <a:gd name="T30" fmla="*/ 29 w 271"/>
                <a:gd name="T31" fmla="*/ 869 h 2328"/>
                <a:gd name="T32" fmla="*/ 46 w 271"/>
                <a:gd name="T33" fmla="*/ 1035 h 2328"/>
                <a:gd name="T34" fmla="*/ 46 w 271"/>
                <a:gd name="T35" fmla="*/ 1127 h 2328"/>
                <a:gd name="T36" fmla="*/ 59 w 271"/>
                <a:gd name="T37" fmla="*/ 1223 h 2328"/>
                <a:gd name="T38" fmla="*/ 117 w 271"/>
                <a:gd name="T39" fmla="*/ 1318 h 2328"/>
                <a:gd name="T40" fmla="*/ 158 w 271"/>
                <a:gd name="T41" fmla="*/ 1410 h 2328"/>
                <a:gd name="T42" fmla="*/ 59 w 271"/>
                <a:gd name="T43" fmla="*/ 1505 h 2328"/>
                <a:gd name="T44" fmla="*/ 88 w 271"/>
                <a:gd name="T45" fmla="*/ 1622 h 2328"/>
                <a:gd name="T46" fmla="*/ 29 w 271"/>
                <a:gd name="T47" fmla="*/ 1763 h 2328"/>
                <a:gd name="T48" fmla="*/ 38 w 271"/>
                <a:gd name="T49" fmla="*/ 2021 h 2328"/>
                <a:gd name="T50" fmla="*/ 34 w 271"/>
                <a:gd name="T51" fmla="*/ 2162 h 2328"/>
                <a:gd name="T52" fmla="*/ 29 w 271"/>
                <a:gd name="T53" fmla="*/ 2328 h 2328"/>
                <a:gd name="T54" fmla="*/ 0 w 271"/>
                <a:gd name="T55" fmla="*/ 2328 h 2328"/>
                <a:gd name="T56" fmla="*/ 0 w 271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1" h="2328">
                  <a:moveTo>
                    <a:pt x="0" y="0"/>
                  </a:moveTo>
                  <a:lnTo>
                    <a:pt x="38" y="0"/>
                  </a:lnTo>
                  <a:lnTo>
                    <a:pt x="50" y="92"/>
                  </a:lnTo>
                  <a:lnTo>
                    <a:pt x="50" y="187"/>
                  </a:lnTo>
                  <a:lnTo>
                    <a:pt x="50" y="283"/>
                  </a:lnTo>
                  <a:lnTo>
                    <a:pt x="42" y="374"/>
                  </a:lnTo>
                  <a:lnTo>
                    <a:pt x="38" y="470"/>
                  </a:lnTo>
                  <a:lnTo>
                    <a:pt x="42" y="566"/>
                  </a:lnTo>
                  <a:lnTo>
                    <a:pt x="46" y="657"/>
                  </a:lnTo>
                  <a:lnTo>
                    <a:pt x="146" y="728"/>
                  </a:lnTo>
                  <a:lnTo>
                    <a:pt x="254" y="753"/>
                  </a:lnTo>
                  <a:lnTo>
                    <a:pt x="271" y="778"/>
                  </a:lnTo>
                  <a:lnTo>
                    <a:pt x="217" y="798"/>
                  </a:lnTo>
                  <a:lnTo>
                    <a:pt x="21" y="823"/>
                  </a:lnTo>
                  <a:lnTo>
                    <a:pt x="0" y="844"/>
                  </a:lnTo>
                  <a:lnTo>
                    <a:pt x="29" y="869"/>
                  </a:lnTo>
                  <a:lnTo>
                    <a:pt x="46" y="1035"/>
                  </a:lnTo>
                  <a:lnTo>
                    <a:pt x="46" y="1127"/>
                  </a:lnTo>
                  <a:lnTo>
                    <a:pt x="59" y="1223"/>
                  </a:lnTo>
                  <a:lnTo>
                    <a:pt x="117" y="1318"/>
                  </a:lnTo>
                  <a:lnTo>
                    <a:pt x="158" y="1410"/>
                  </a:lnTo>
                  <a:lnTo>
                    <a:pt x="59" y="1505"/>
                  </a:lnTo>
                  <a:lnTo>
                    <a:pt x="88" y="1622"/>
                  </a:lnTo>
                  <a:lnTo>
                    <a:pt x="29" y="1763"/>
                  </a:lnTo>
                  <a:lnTo>
                    <a:pt x="38" y="2021"/>
                  </a:lnTo>
                  <a:lnTo>
                    <a:pt x="34" y="2162"/>
                  </a:lnTo>
                  <a:lnTo>
                    <a:pt x="29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3" name="Line 205"/>
            <p:cNvSpPr>
              <a:spLocks noChangeShapeType="1"/>
            </p:cNvSpPr>
            <p:nvPr/>
          </p:nvSpPr>
          <p:spPr bwMode="auto">
            <a:xfrm flipV="1">
              <a:off x="494675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 flipV="1">
              <a:off x="4946753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 flipV="1">
              <a:off x="4946753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5420342" y="4500338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5420342" y="1126479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54932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4932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555877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5558775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562580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5625806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569283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5692837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575841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575841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583127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583127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8983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8983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96533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965333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603236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6032364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609793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609793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Line 231"/>
            <p:cNvSpPr>
              <a:spLocks noChangeShapeType="1"/>
            </p:cNvSpPr>
            <p:nvPr/>
          </p:nvSpPr>
          <p:spPr bwMode="auto">
            <a:xfrm>
              <a:off x="617079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Line 232"/>
            <p:cNvSpPr>
              <a:spLocks noChangeShapeType="1"/>
            </p:cNvSpPr>
            <p:nvPr/>
          </p:nvSpPr>
          <p:spPr bwMode="auto">
            <a:xfrm>
              <a:off x="617079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Line 233"/>
            <p:cNvSpPr>
              <a:spLocks noChangeShapeType="1"/>
            </p:cNvSpPr>
            <p:nvPr/>
          </p:nvSpPr>
          <p:spPr bwMode="auto">
            <a:xfrm>
              <a:off x="62378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Line 234"/>
            <p:cNvSpPr>
              <a:spLocks noChangeShapeType="1"/>
            </p:cNvSpPr>
            <p:nvPr/>
          </p:nvSpPr>
          <p:spPr bwMode="auto">
            <a:xfrm>
              <a:off x="6237829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Line 235"/>
            <p:cNvSpPr>
              <a:spLocks noChangeShapeType="1"/>
            </p:cNvSpPr>
            <p:nvPr/>
          </p:nvSpPr>
          <p:spPr bwMode="auto">
            <a:xfrm>
              <a:off x="63048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Line 236"/>
            <p:cNvSpPr>
              <a:spLocks noChangeShapeType="1"/>
            </p:cNvSpPr>
            <p:nvPr/>
          </p:nvSpPr>
          <p:spPr bwMode="auto">
            <a:xfrm>
              <a:off x="6304860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Line 237"/>
            <p:cNvSpPr>
              <a:spLocks noChangeShapeType="1"/>
            </p:cNvSpPr>
            <p:nvPr/>
          </p:nvSpPr>
          <p:spPr bwMode="auto">
            <a:xfrm>
              <a:off x="637043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Line 238"/>
            <p:cNvSpPr>
              <a:spLocks noChangeShapeType="1"/>
            </p:cNvSpPr>
            <p:nvPr/>
          </p:nvSpPr>
          <p:spPr bwMode="auto">
            <a:xfrm>
              <a:off x="637043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239"/>
            <p:cNvSpPr>
              <a:spLocks/>
            </p:cNvSpPr>
            <p:nvPr/>
          </p:nvSpPr>
          <p:spPr bwMode="auto">
            <a:xfrm>
              <a:off x="5420342" y="1161949"/>
              <a:ext cx="938434" cy="3302920"/>
            </a:xfrm>
            <a:custGeom>
              <a:avLst/>
              <a:gdLst>
                <a:gd name="T0" fmla="*/ 0 w 644"/>
                <a:gd name="T1" fmla="*/ 0 h 2328"/>
                <a:gd name="T2" fmla="*/ 295 w 644"/>
                <a:gd name="T3" fmla="*/ 0 h 2328"/>
                <a:gd name="T4" fmla="*/ 602 w 644"/>
                <a:gd name="T5" fmla="*/ 92 h 2328"/>
                <a:gd name="T6" fmla="*/ 644 w 644"/>
                <a:gd name="T7" fmla="*/ 187 h 2328"/>
                <a:gd name="T8" fmla="*/ 569 w 644"/>
                <a:gd name="T9" fmla="*/ 283 h 2328"/>
                <a:gd name="T10" fmla="*/ 557 w 644"/>
                <a:gd name="T11" fmla="*/ 374 h 2328"/>
                <a:gd name="T12" fmla="*/ 607 w 644"/>
                <a:gd name="T13" fmla="*/ 470 h 2328"/>
                <a:gd name="T14" fmla="*/ 577 w 644"/>
                <a:gd name="T15" fmla="*/ 566 h 2328"/>
                <a:gd name="T16" fmla="*/ 486 w 644"/>
                <a:gd name="T17" fmla="*/ 657 h 2328"/>
                <a:gd name="T18" fmla="*/ 528 w 644"/>
                <a:gd name="T19" fmla="*/ 728 h 2328"/>
                <a:gd name="T20" fmla="*/ 553 w 644"/>
                <a:gd name="T21" fmla="*/ 753 h 2328"/>
                <a:gd name="T22" fmla="*/ 598 w 644"/>
                <a:gd name="T23" fmla="*/ 778 h 2328"/>
                <a:gd name="T24" fmla="*/ 465 w 644"/>
                <a:gd name="T25" fmla="*/ 798 h 2328"/>
                <a:gd name="T26" fmla="*/ 245 w 644"/>
                <a:gd name="T27" fmla="*/ 823 h 2328"/>
                <a:gd name="T28" fmla="*/ 237 w 644"/>
                <a:gd name="T29" fmla="*/ 844 h 2328"/>
                <a:gd name="T30" fmla="*/ 332 w 644"/>
                <a:gd name="T31" fmla="*/ 869 h 2328"/>
                <a:gd name="T32" fmla="*/ 299 w 644"/>
                <a:gd name="T33" fmla="*/ 1035 h 2328"/>
                <a:gd name="T34" fmla="*/ 237 w 644"/>
                <a:gd name="T35" fmla="*/ 1127 h 2328"/>
                <a:gd name="T36" fmla="*/ 99 w 644"/>
                <a:gd name="T37" fmla="*/ 1223 h 2328"/>
                <a:gd name="T38" fmla="*/ 174 w 644"/>
                <a:gd name="T39" fmla="*/ 1318 h 2328"/>
                <a:gd name="T40" fmla="*/ 224 w 644"/>
                <a:gd name="T41" fmla="*/ 1410 h 2328"/>
                <a:gd name="T42" fmla="*/ 108 w 644"/>
                <a:gd name="T43" fmla="*/ 1505 h 2328"/>
                <a:gd name="T44" fmla="*/ 128 w 644"/>
                <a:gd name="T45" fmla="*/ 1622 h 2328"/>
                <a:gd name="T46" fmla="*/ 66 w 644"/>
                <a:gd name="T47" fmla="*/ 1763 h 2328"/>
                <a:gd name="T48" fmla="*/ 58 w 644"/>
                <a:gd name="T49" fmla="*/ 2021 h 2328"/>
                <a:gd name="T50" fmla="*/ 83 w 644"/>
                <a:gd name="T51" fmla="*/ 2162 h 2328"/>
                <a:gd name="T52" fmla="*/ 54 w 644"/>
                <a:gd name="T53" fmla="*/ 2328 h 2328"/>
                <a:gd name="T54" fmla="*/ 0 w 644"/>
                <a:gd name="T55" fmla="*/ 2328 h 2328"/>
                <a:gd name="T56" fmla="*/ 0 w 64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4" h="2328">
                  <a:moveTo>
                    <a:pt x="0" y="0"/>
                  </a:moveTo>
                  <a:lnTo>
                    <a:pt x="295" y="0"/>
                  </a:lnTo>
                  <a:lnTo>
                    <a:pt x="602" y="92"/>
                  </a:lnTo>
                  <a:lnTo>
                    <a:pt x="644" y="187"/>
                  </a:lnTo>
                  <a:lnTo>
                    <a:pt x="569" y="283"/>
                  </a:lnTo>
                  <a:lnTo>
                    <a:pt x="557" y="374"/>
                  </a:lnTo>
                  <a:lnTo>
                    <a:pt x="607" y="470"/>
                  </a:lnTo>
                  <a:lnTo>
                    <a:pt x="577" y="566"/>
                  </a:lnTo>
                  <a:lnTo>
                    <a:pt x="486" y="657"/>
                  </a:lnTo>
                  <a:lnTo>
                    <a:pt x="528" y="728"/>
                  </a:lnTo>
                  <a:lnTo>
                    <a:pt x="553" y="753"/>
                  </a:lnTo>
                  <a:lnTo>
                    <a:pt x="598" y="778"/>
                  </a:lnTo>
                  <a:lnTo>
                    <a:pt x="465" y="798"/>
                  </a:lnTo>
                  <a:lnTo>
                    <a:pt x="245" y="823"/>
                  </a:lnTo>
                  <a:lnTo>
                    <a:pt x="237" y="844"/>
                  </a:lnTo>
                  <a:lnTo>
                    <a:pt x="332" y="869"/>
                  </a:lnTo>
                  <a:lnTo>
                    <a:pt x="299" y="1035"/>
                  </a:lnTo>
                  <a:lnTo>
                    <a:pt x="237" y="1127"/>
                  </a:lnTo>
                  <a:lnTo>
                    <a:pt x="99" y="1223"/>
                  </a:lnTo>
                  <a:lnTo>
                    <a:pt x="174" y="1318"/>
                  </a:lnTo>
                  <a:lnTo>
                    <a:pt x="224" y="1410"/>
                  </a:lnTo>
                  <a:lnTo>
                    <a:pt x="108" y="1505"/>
                  </a:lnTo>
                  <a:lnTo>
                    <a:pt x="128" y="1622"/>
                  </a:lnTo>
                  <a:lnTo>
                    <a:pt x="66" y="1763"/>
                  </a:lnTo>
                  <a:lnTo>
                    <a:pt x="58" y="2021"/>
                  </a:lnTo>
                  <a:lnTo>
                    <a:pt x="83" y="2162"/>
                  </a:lnTo>
                  <a:lnTo>
                    <a:pt x="5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Line 240"/>
            <p:cNvSpPr>
              <a:spLocks noChangeShapeType="1"/>
            </p:cNvSpPr>
            <p:nvPr/>
          </p:nvSpPr>
          <p:spPr bwMode="auto">
            <a:xfrm flipV="1">
              <a:off x="542034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Line 241"/>
            <p:cNvSpPr>
              <a:spLocks noChangeShapeType="1"/>
            </p:cNvSpPr>
            <p:nvPr/>
          </p:nvSpPr>
          <p:spPr bwMode="auto">
            <a:xfrm flipV="1">
              <a:off x="542034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Line 242"/>
            <p:cNvSpPr>
              <a:spLocks noChangeShapeType="1"/>
            </p:cNvSpPr>
            <p:nvPr/>
          </p:nvSpPr>
          <p:spPr bwMode="auto">
            <a:xfrm flipV="1">
              <a:off x="542034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Line 243"/>
            <p:cNvSpPr>
              <a:spLocks noChangeShapeType="1"/>
            </p:cNvSpPr>
            <p:nvPr/>
          </p:nvSpPr>
          <p:spPr bwMode="auto">
            <a:xfrm>
              <a:off x="6437465" y="4500338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Line 244"/>
            <p:cNvSpPr>
              <a:spLocks noChangeShapeType="1"/>
            </p:cNvSpPr>
            <p:nvPr/>
          </p:nvSpPr>
          <p:spPr bwMode="auto">
            <a:xfrm>
              <a:off x="6437465" y="1126479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Line 245"/>
            <p:cNvSpPr>
              <a:spLocks noChangeShapeType="1"/>
            </p:cNvSpPr>
            <p:nvPr/>
          </p:nvSpPr>
          <p:spPr bwMode="auto">
            <a:xfrm>
              <a:off x="65103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Line 246"/>
            <p:cNvSpPr>
              <a:spLocks noChangeShapeType="1"/>
            </p:cNvSpPr>
            <p:nvPr/>
          </p:nvSpPr>
          <p:spPr bwMode="auto">
            <a:xfrm>
              <a:off x="65103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Line 247"/>
            <p:cNvSpPr>
              <a:spLocks noChangeShapeType="1"/>
            </p:cNvSpPr>
            <p:nvPr/>
          </p:nvSpPr>
          <p:spPr bwMode="auto">
            <a:xfrm>
              <a:off x="65773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Line 248"/>
            <p:cNvSpPr>
              <a:spLocks noChangeShapeType="1"/>
            </p:cNvSpPr>
            <p:nvPr/>
          </p:nvSpPr>
          <p:spPr bwMode="auto">
            <a:xfrm>
              <a:off x="65773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Line 249"/>
            <p:cNvSpPr>
              <a:spLocks noChangeShapeType="1"/>
            </p:cNvSpPr>
            <p:nvPr/>
          </p:nvSpPr>
          <p:spPr bwMode="auto">
            <a:xfrm>
              <a:off x="66429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Line 250"/>
            <p:cNvSpPr>
              <a:spLocks noChangeShapeType="1"/>
            </p:cNvSpPr>
            <p:nvPr/>
          </p:nvSpPr>
          <p:spPr bwMode="auto">
            <a:xfrm>
              <a:off x="6642929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Line 251"/>
            <p:cNvSpPr>
              <a:spLocks noChangeShapeType="1"/>
            </p:cNvSpPr>
            <p:nvPr/>
          </p:nvSpPr>
          <p:spPr bwMode="auto">
            <a:xfrm>
              <a:off x="67099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Line 252"/>
            <p:cNvSpPr>
              <a:spLocks noChangeShapeType="1"/>
            </p:cNvSpPr>
            <p:nvPr/>
          </p:nvSpPr>
          <p:spPr bwMode="auto">
            <a:xfrm>
              <a:off x="6709960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Line 253"/>
            <p:cNvSpPr>
              <a:spLocks noChangeShapeType="1"/>
            </p:cNvSpPr>
            <p:nvPr/>
          </p:nvSpPr>
          <p:spPr bwMode="auto">
            <a:xfrm>
              <a:off x="677699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Line 254"/>
            <p:cNvSpPr>
              <a:spLocks noChangeShapeType="1"/>
            </p:cNvSpPr>
            <p:nvPr/>
          </p:nvSpPr>
          <p:spPr bwMode="auto">
            <a:xfrm>
              <a:off x="6776991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Line 255"/>
            <p:cNvSpPr>
              <a:spLocks noChangeShapeType="1"/>
            </p:cNvSpPr>
            <p:nvPr/>
          </p:nvSpPr>
          <p:spPr bwMode="auto">
            <a:xfrm>
              <a:off x="68498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Line 256"/>
            <p:cNvSpPr>
              <a:spLocks noChangeShapeType="1"/>
            </p:cNvSpPr>
            <p:nvPr/>
          </p:nvSpPr>
          <p:spPr bwMode="auto">
            <a:xfrm>
              <a:off x="68498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Line 257"/>
            <p:cNvSpPr>
              <a:spLocks noChangeShapeType="1"/>
            </p:cNvSpPr>
            <p:nvPr/>
          </p:nvSpPr>
          <p:spPr bwMode="auto">
            <a:xfrm>
              <a:off x="69154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Line 258"/>
            <p:cNvSpPr>
              <a:spLocks noChangeShapeType="1"/>
            </p:cNvSpPr>
            <p:nvPr/>
          </p:nvSpPr>
          <p:spPr bwMode="auto">
            <a:xfrm>
              <a:off x="69154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Line 259"/>
            <p:cNvSpPr>
              <a:spLocks noChangeShapeType="1"/>
            </p:cNvSpPr>
            <p:nvPr/>
          </p:nvSpPr>
          <p:spPr bwMode="auto">
            <a:xfrm>
              <a:off x="69824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Line 260"/>
            <p:cNvSpPr>
              <a:spLocks noChangeShapeType="1"/>
            </p:cNvSpPr>
            <p:nvPr/>
          </p:nvSpPr>
          <p:spPr bwMode="auto">
            <a:xfrm>
              <a:off x="69824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Line 261"/>
            <p:cNvSpPr>
              <a:spLocks noChangeShapeType="1"/>
            </p:cNvSpPr>
            <p:nvPr/>
          </p:nvSpPr>
          <p:spPr bwMode="auto">
            <a:xfrm>
              <a:off x="704948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Line 262"/>
            <p:cNvSpPr>
              <a:spLocks noChangeShapeType="1"/>
            </p:cNvSpPr>
            <p:nvPr/>
          </p:nvSpPr>
          <p:spPr bwMode="auto">
            <a:xfrm>
              <a:off x="704948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Line 263"/>
            <p:cNvSpPr>
              <a:spLocks noChangeShapeType="1"/>
            </p:cNvSpPr>
            <p:nvPr/>
          </p:nvSpPr>
          <p:spPr bwMode="auto">
            <a:xfrm>
              <a:off x="711651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Line 264"/>
            <p:cNvSpPr>
              <a:spLocks noChangeShapeType="1"/>
            </p:cNvSpPr>
            <p:nvPr/>
          </p:nvSpPr>
          <p:spPr bwMode="auto">
            <a:xfrm>
              <a:off x="711651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Line 265"/>
            <p:cNvSpPr>
              <a:spLocks noChangeShapeType="1"/>
            </p:cNvSpPr>
            <p:nvPr/>
          </p:nvSpPr>
          <p:spPr bwMode="auto">
            <a:xfrm>
              <a:off x="71893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Line 266"/>
            <p:cNvSpPr>
              <a:spLocks noChangeShapeType="1"/>
            </p:cNvSpPr>
            <p:nvPr/>
          </p:nvSpPr>
          <p:spPr bwMode="auto">
            <a:xfrm>
              <a:off x="718937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Line 267"/>
            <p:cNvSpPr>
              <a:spLocks noChangeShapeType="1"/>
            </p:cNvSpPr>
            <p:nvPr/>
          </p:nvSpPr>
          <p:spPr bwMode="auto">
            <a:xfrm>
              <a:off x="72549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Line 268"/>
            <p:cNvSpPr>
              <a:spLocks noChangeShapeType="1"/>
            </p:cNvSpPr>
            <p:nvPr/>
          </p:nvSpPr>
          <p:spPr bwMode="auto">
            <a:xfrm>
              <a:off x="72549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269"/>
            <p:cNvSpPr>
              <a:spLocks/>
            </p:cNvSpPr>
            <p:nvPr/>
          </p:nvSpPr>
          <p:spPr bwMode="auto">
            <a:xfrm>
              <a:off x="6437465" y="1161949"/>
              <a:ext cx="727140" cy="3302920"/>
            </a:xfrm>
            <a:custGeom>
              <a:avLst/>
              <a:gdLst>
                <a:gd name="T0" fmla="*/ 0 w 499"/>
                <a:gd name="T1" fmla="*/ 0 h 2328"/>
                <a:gd name="T2" fmla="*/ 0 w 499"/>
                <a:gd name="T3" fmla="*/ 0 h 2328"/>
                <a:gd name="T4" fmla="*/ 0 w 499"/>
                <a:gd name="T5" fmla="*/ 92 h 2328"/>
                <a:gd name="T6" fmla="*/ 0 w 499"/>
                <a:gd name="T7" fmla="*/ 187 h 2328"/>
                <a:gd name="T8" fmla="*/ 0 w 499"/>
                <a:gd name="T9" fmla="*/ 283 h 2328"/>
                <a:gd name="T10" fmla="*/ 4 w 499"/>
                <a:gd name="T11" fmla="*/ 374 h 2328"/>
                <a:gd name="T12" fmla="*/ 0 w 499"/>
                <a:gd name="T13" fmla="*/ 470 h 2328"/>
                <a:gd name="T14" fmla="*/ 4 w 499"/>
                <a:gd name="T15" fmla="*/ 566 h 2328"/>
                <a:gd name="T16" fmla="*/ 4 w 499"/>
                <a:gd name="T17" fmla="*/ 657 h 2328"/>
                <a:gd name="T18" fmla="*/ 4 w 499"/>
                <a:gd name="T19" fmla="*/ 728 h 2328"/>
                <a:gd name="T20" fmla="*/ 0 w 499"/>
                <a:gd name="T21" fmla="*/ 753 h 2328"/>
                <a:gd name="T22" fmla="*/ 0 w 499"/>
                <a:gd name="T23" fmla="*/ 778 h 2328"/>
                <a:gd name="T24" fmla="*/ 0 w 499"/>
                <a:gd name="T25" fmla="*/ 798 h 2328"/>
                <a:gd name="T26" fmla="*/ 0 w 499"/>
                <a:gd name="T27" fmla="*/ 823 h 2328"/>
                <a:gd name="T28" fmla="*/ 0 w 499"/>
                <a:gd name="T29" fmla="*/ 844 h 2328"/>
                <a:gd name="T30" fmla="*/ 0 w 499"/>
                <a:gd name="T31" fmla="*/ 869 h 2328"/>
                <a:gd name="T32" fmla="*/ 54 w 499"/>
                <a:gd name="T33" fmla="*/ 1035 h 2328"/>
                <a:gd name="T34" fmla="*/ 328 w 499"/>
                <a:gd name="T35" fmla="*/ 1127 h 2328"/>
                <a:gd name="T36" fmla="*/ 499 w 499"/>
                <a:gd name="T37" fmla="*/ 1223 h 2328"/>
                <a:gd name="T38" fmla="*/ 337 w 499"/>
                <a:gd name="T39" fmla="*/ 1318 h 2328"/>
                <a:gd name="T40" fmla="*/ 216 w 499"/>
                <a:gd name="T41" fmla="*/ 1410 h 2328"/>
                <a:gd name="T42" fmla="*/ 341 w 499"/>
                <a:gd name="T43" fmla="*/ 1505 h 2328"/>
                <a:gd name="T44" fmla="*/ 316 w 499"/>
                <a:gd name="T45" fmla="*/ 1622 h 2328"/>
                <a:gd name="T46" fmla="*/ 441 w 499"/>
                <a:gd name="T47" fmla="*/ 1763 h 2328"/>
                <a:gd name="T48" fmla="*/ 495 w 499"/>
                <a:gd name="T49" fmla="*/ 2021 h 2328"/>
                <a:gd name="T50" fmla="*/ 370 w 499"/>
                <a:gd name="T51" fmla="*/ 2162 h 2328"/>
                <a:gd name="T52" fmla="*/ 362 w 499"/>
                <a:gd name="T53" fmla="*/ 2328 h 2328"/>
                <a:gd name="T54" fmla="*/ 0 w 499"/>
                <a:gd name="T55" fmla="*/ 2328 h 2328"/>
                <a:gd name="T56" fmla="*/ 0 w 4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9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4" y="566"/>
                  </a:lnTo>
                  <a:lnTo>
                    <a:pt x="4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54" y="1035"/>
                  </a:lnTo>
                  <a:lnTo>
                    <a:pt x="328" y="1127"/>
                  </a:lnTo>
                  <a:lnTo>
                    <a:pt x="499" y="1223"/>
                  </a:lnTo>
                  <a:lnTo>
                    <a:pt x="337" y="1318"/>
                  </a:lnTo>
                  <a:lnTo>
                    <a:pt x="216" y="1410"/>
                  </a:lnTo>
                  <a:lnTo>
                    <a:pt x="341" y="1505"/>
                  </a:lnTo>
                  <a:lnTo>
                    <a:pt x="316" y="1622"/>
                  </a:lnTo>
                  <a:lnTo>
                    <a:pt x="441" y="1763"/>
                  </a:lnTo>
                  <a:lnTo>
                    <a:pt x="495" y="2021"/>
                  </a:lnTo>
                  <a:lnTo>
                    <a:pt x="370" y="2162"/>
                  </a:lnTo>
                  <a:lnTo>
                    <a:pt x="36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Line 270"/>
            <p:cNvSpPr>
              <a:spLocks noChangeShapeType="1"/>
            </p:cNvSpPr>
            <p:nvPr/>
          </p:nvSpPr>
          <p:spPr bwMode="auto">
            <a:xfrm flipV="1">
              <a:off x="6437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Line 271"/>
            <p:cNvSpPr>
              <a:spLocks noChangeShapeType="1"/>
            </p:cNvSpPr>
            <p:nvPr/>
          </p:nvSpPr>
          <p:spPr bwMode="auto">
            <a:xfrm flipV="1">
              <a:off x="6437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Line 272"/>
            <p:cNvSpPr>
              <a:spLocks noChangeShapeType="1"/>
            </p:cNvSpPr>
            <p:nvPr/>
          </p:nvSpPr>
          <p:spPr bwMode="auto">
            <a:xfrm flipV="1">
              <a:off x="6437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Line 273"/>
            <p:cNvSpPr>
              <a:spLocks noChangeShapeType="1"/>
            </p:cNvSpPr>
            <p:nvPr/>
          </p:nvSpPr>
          <p:spPr bwMode="auto">
            <a:xfrm>
              <a:off x="7321982" y="4500338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Line 274"/>
            <p:cNvSpPr>
              <a:spLocks noChangeShapeType="1"/>
            </p:cNvSpPr>
            <p:nvPr/>
          </p:nvSpPr>
          <p:spPr bwMode="auto">
            <a:xfrm>
              <a:off x="7321982" y="1126479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Line 275"/>
            <p:cNvSpPr>
              <a:spLocks noChangeShapeType="1"/>
            </p:cNvSpPr>
            <p:nvPr/>
          </p:nvSpPr>
          <p:spPr bwMode="auto">
            <a:xfrm>
              <a:off x="738901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Line 276"/>
            <p:cNvSpPr>
              <a:spLocks noChangeShapeType="1"/>
            </p:cNvSpPr>
            <p:nvPr/>
          </p:nvSpPr>
          <p:spPr bwMode="auto">
            <a:xfrm>
              <a:off x="7389013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Line 277"/>
            <p:cNvSpPr>
              <a:spLocks noChangeShapeType="1"/>
            </p:cNvSpPr>
            <p:nvPr/>
          </p:nvSpPr>
          <p:spPr bwMode="auto">
            <a:xfrm>
              <a:off x="745604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Line 278"/>
            <p:cNvSpPr>
              <a:spLocks noChangeShapeType="1"/>
            </p:cNvSpPr>
            <p:nvPr/>
          </p:nvSpPr>
          <p:spPr bwMode="auto">
            <a:xfrm>
              <a:off x="745604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Line 279"/>
            <p:cNvSpPr>
              <a:spLocks noChangeShapeType="1"/>
            </p:cNvSpPr>
            <p:nvPr/>
          </p:nvSpPr>
          <p:spPr bwMode="auto">
            <a:xfrm>
              <a:off x="752744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Line 280"/>
            <p:cNvSpPr>
              <a:spLocks noChangeShapeType="1"/>
            </p:cNvSpPr>
            <p:nvPr/>
          </p:nvSpPr>
          <p:spPr bwMode="auto">
            <a:xfrm>
              <a:off x="752744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Line 281"/>
            <p:cNvSpPr>
              <a:spLocks noChangeShapeType="1"/>
            </p:cNvSpPr>
            <p:nvPr/>
          </p:nvSpPr>
          <p:spPr bwMode="auto">
            <a:xfrm>
              <a:off x="75944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Line 282"/>
            <p:cNvSpPr>
              <a:spLocks noChangeShapeType="1"/>
            </p:cNvSpPr>
            <p:nvPr/>
          </p:nvSpPr>
          <p:spPr bwMode="auto">
            <a:xfrm>
              <a:off x="759447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283"/>
            <p:cNvSpPr>
              <a:spLocks/>
            </p:cNvSpPr>
            <p:nvPr/>
          </p:nvSpPr>
          <p:spPr bwMode="auto">
            <a:xfrm>
              <a:off x="7321982" y="1161949"/>
              <a:ext cx="260838" cy="3302920"/>
            </a:xfrm>
            <a:custGeom>
              <a:avLst/>
              <a:gdLst>
                <a:gd name="T0" fmla="*/ 0 w 179"/>
                <a:gd name="T1" fmla="*/ 0 h 2328"/>
                <a:gd name="T2" fmla="*/ 42 w 179"/>
                <a:gd name="T3" fmla="*/ 0 h 2328"/>
                <a:gd name="T4" fmla="*/ 21 w 179"/>
                <a:gd name="T5" fmla="*/ 92 h 2328"/>
                <a:gd name="T6" fmla="*/ 8 w 179"/>
                <a:gd name="T7" fmla="*/ 187 h 2328"/>
                <a:gd name="T8" fmla="*/ 13 w 179"/>
                <a:gd name="T9" fmla="*/ 283 h 2328"/>
                <a:gd name="T10" fmla="*/ 17 w 179"/>
                <a:gd name="T11" fmla="*/ 374 h 2328"/>
                <a:gd name="T12" fmla="*/ 21 w 179"/>
                <a:gd name="T13" fmla="*/ 470 h 2328"/>
                <a:gd name="T14" fmla="*/ 37 w 179"/>
                <a:gd name="T15" fmla="*/ 566 h 2328"/>
                <a:gd name="T16" fmla="*/ 37 w 179"/>
                <a:gd name="T17" fmla="*/ 657 h 2328"/>
                <a:gd name="T18" fmla="*/ 42 w 179"/>
                <a:gd name="T19" fmla="*/ 728 h 2328"/>
                <a:gd name="T20" fmla="*/ 50 w 179"/>
                <a:gd name="T21" fmla="*/ 753 h 2328"/>
                <a:gd name="T22" fmla="*/ 58 w 179"/>
                <a:gd name="T23" fmla="*/ 778 h 2328"/>
                <a:gd name="T24" fmla="*/ 83 w 179"/>
                <a:gd name="T25" fmla="*/ 798 h 2328"/>
                <a:gd name="T26" fmla="*/ 37 w 179"/>
                <a:gd name="T27" fmla="*/ 823 h 2328"/>
                <a:gd name="T28" fmla="*/ 8 w 179"/>
                <a:gd name="T29" fmla="*/ 844 h 2328"/>
                <a:gd name="T30" fmla="*/ 71 w 179"/>
                <a:gd name="T31" fmla="*/ 869 h 2328"/>
                <a:gd name="T32" fmla="*/ 158 w 179"/>
                <a:gd name="T33" fmla="*/ 1035 h 2328"/>
                <a:gd name="T34" fmla="*/ 166 w 179"/>
                <a:gd name="T35" fmla="*/ 1127 h 2328"/>
                <a:gd name="T36" fmla="*/ 121 w 179"/>
                <a:gd name="T37" fmla="*/ 1223 h 2328"/>
                <a:gd name="T38" fmla="*/ 100 w 179"/>
                <a:gd name="T39" fmla="*/ 1318 h 2328"/>
                <a:gd name="T40" fmla="*/ 179 w 179"/>
                <a:gd name="T41" fmla="*/ 1410 h 2328"/>
                <a:gd name="T42" fmla="*/ 137 w 179"/>
                <a:gd name="T43" fmla="*/ 1505 h 2328"/>
                <a:gd name="T44" fmla="*/ 150 w 179"/>
                <a:gd name="T45" fmla="*/ 1622 h 2328"/>
                <a:gd name="T46" fmla="*/ 116 w 179"/>
                <a:gd name="T47" fmla="*/ 1763 h 2328"/>
                <a:gd name="T48" fmla="*/ 129 w 179"/>
                <a:gd name="T49" fmla="*/ 2021 h 2328"/>
                <a:gd name="T50" fmla="*/ 125 w 179"/>
                <a:gd name="T51" fmla="*/ 2162 h 2328"/>
                <a:gd name="T52" fmla="*/ 92 w 179"/>
                <a:gd name="T53" fmla="*/ 2328 h 2328"/>
                <a:gd name="T54" fmla="*/ 0 w 179"/>
                <a:gd name="T55" fmla="*/ 2328 h 2328"/>
                <a:gd name="T56" fmla="*/ 0 w 17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2328">
                  <a:moveTo>
                    <a:pt x="0" y="0"/>
                  </a:moveTo>
                  <a:lnTo>
                    <a:pt x="42" y="0"/>
                  </a:lnTo>
                  <a:lnTo>
                    <a:pt x="21" y="92"/>
                  </a:lnTo>
                  <a:lnTo>
                    <a:pt x="8" y="187"/>
                  </a:lnTo>
                  <a:lnTo>
                    <a:pt x="13" y="283"/>
                  </a:lnTo>
                  <a:lnTo>
                    <a:pt x="17" y="374"/>
                  </a:lnTo>
                  <a:lnTo>
                    <a:pt x="21" y="470"/>
                  </a:lnTo>
                  <a:lnTo>
                    <a:pt x="37" y="566"/>
                  </a:lnTo>
                  <a:lnTo>
                    <a:pt x="37" y="657"/>
                  </a:lnTo>
                  <a:lnTo>
                    <a:pt x="42" y="728"/>
                  </a:lnTo>
                  <a:lnTo>
                    <a:pt x="50" y="753"/>
                  </a:lnTo>
                  <a:lnTo>
                    <a:pt x="58" y="778"/>
                  </a:lnTo>
                  <a:lnTo>
                    <a:pt x="83" y="798"/>
                  </a:lnTo>
                  <a:lnTo>
                    <a:pt x="37" y="823"/>
                  </a:lnTo>
                  <a:lnTo>
                    <a:pt x="8" y="844"/>
                  </a:lnTo>
                  <a:lnTo>
                    <a:pt x="71" y="869"/>
                  </a:lnTo>
                  <a:lnTo>
                    <a:pt x="158" y="1035"/>
                  </a:lnTo>
                  <a:lnTo>
                    <a:pt x="166" y="1127"/>
                  </a:lnTo>
                  <a:lnTo>
                    <a:pt x="121" y="1223"/>
                  </a:lnTo>
                  <a:lnTo>
                    <a:pt x="100" y="1318"/>
                  </a:lnTo>
                  <a:lnTo>
                    <a:pt x="179" y="1410"/>
                  </a:lnTo>
                  <a:lnTo>
                    <a:pt x="137" y="1505"/>
                  </a:lnTo>
                  <a:lnTo>
                    <a:pt x="150" y="1622"/>
                  </a:lnTo>
                  <a:lnTo>
                    <a:pt x="116" y="1763"/>
                  </a:lnTo>
                  <a:lnTo>
                    <a:pt x="129" y="2021"/>
                  </a:lnTo>
                  <a:lnTo>
                    <a:pt x="125" y="2162"/>
                  </a:lnTo>
                  <a:lnTo>
                    <a:pt x="9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Line 284"/>
            <p:cNvSpPr>
              <a:spLocks noChangeShapeType="1"/>
            </p:cNvSpPr>
            <p:nvPr/>
          </p:nvSpPr>
          <p:spPr bwMode="auto">
            <a:xfrm flipV="1">
              <a:off x="732198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Line 285"/>
            <p:cNvSpPr>
              <a:spLocks noChangeShapeType="1"/>
            </p:cNvSpPr>
            <p:nvPr/>
          </p:nvSpPr>
          <p:spPr bwMode="auto">
            <a:xfrm flipV="1">
              <a:off x="732198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Line 286"/>
            <p:cNvSpPr>
              <a:spLocks noChangeShapeType="1"/>
            </p:cNvSpPr>
            <p:nvPr/>
          </p:nvSpPr>
          <p:spPr bwMode="auto">
            <a:xfrm flipV="1">
              <a:off x="732198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Line 287"/>
            <p:cNvSpPr>
              <a:spLocks noChangeShapeType="1"/>
            </p:cNvSpPr>
            <p:nvPr/>
          </p:nvSpPr>
          <p:spPr bwMode="auto">
            <a:xfrm flipV="1">
              <a:off x="7661509" y="1062635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6" name="Rectangle 329"/>
            <p:cNvSpPr>
              <a:spLocks noChangeArrowheads="1"/>
            </p:cNvSpPr>
            <p:nvPr/>
          </p:nvSpPr>
          <p:spPr bwMode="auto">
            <a:xfrm>
              <a:off x="984639" y="1227213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331"/>
            <p:cNvSpPr>
              <a:spLocks noChangeArrowheads="1"/>
            </p:cNvSpPr>
            <p:nvPr/>
          </p:nvSpPr>
          <p:spPr bwMode="auto">
            <a:xfrm>
              <a:off x="984639" y="139179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333"/>
            <p:cNvSpPr>
              <a:spLocks noChangeArrowheads="1"/>
            </p:cNvSpPr>
            <p:nvPr/>
          </p:nvSpPr>
          <p:spPr bwMode="auto">
            <a:xfrm>
              <a:off x="984639" y="155637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335"/>
            <p:cNvSpPr>
              <a:spLocks noChangeArrowheads="1"/>
            </p:cNvSpPr>
            <p:nvPr/>
          </p:nvSpPr>
          <p:spPr bwMode="auto">
            <a:xfrm>
              <a:off x="984639" y="172804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337"/>
            <p:cNvSpPr>
              <a:spLocks noChangeArrowheads="1"/>
            </p:cNvSpPr>
            <p:nvPr/>
          </p:nvSpPr>
          <p:spPr bwMode="auto">
            <a:xfrm>
              <a:off x="984639" y="189262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339"/>
            <p:cNvSpPr>
              <a:spLocks noChangeArrowheads="1"/>
            </p:cNvSpPr>
            <p:nvPr/>
          </p:nvSpPr>
          <p:spPr bwMode="auto">
            <a:xfrm>
              <a:off x="984639" y="2058618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341"/>
            <p:cNvSpPr>
              <a:spLocks noChangeArrowheads="1"/>
            </p:cNvSpPr>
            <p:nvPr/>
          </p:nvSpPr>
          <p:spPr bwMode="auto">
            <a:xfrm>
              <a:off x="984639" y="222319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343"/>
            <p:cNvSpPr>
              <a:spLocks noChangeArrowheads="1"/>
            </p:cNvSpPr>
            <p:nvPr/>
          </p:nvSpPr>
          <p:spPr bwMode="auto">
            <a:xfrm>
              <a:off x="984639" y="2394869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345"/>
            <p:cNvSpPr>
              <a:spLocks noChangeArrowheads="1"/>
            </p:cNvSpPr>
            <p:nvPr/>
          </p:nvSpPr>
          <p:spPr bwMode="auto">
            <a:xfrm>
              <a:off x="984639" y="255944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347"/>
            <p:cNvSpPr>
              <a:spLocks noChangeArrowheads="1"/>
            </p:cNvSpPr>
            <p:nvPr/>
          </p:nvSpPr>
          <p:spPr bwMode="auto">
            <a:xfrm>
              <a:off x="942380" y="272544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349"/>
            <p:cNvSpPr>
              <a:spLocks noChangeArrowheads="1"/>
            </p:cNvSpPr>
            <p:nvPr/>
          </p:nvSpPr>
          <p:spPr bwMode="auto">
            <a:xfrm>
              <a:off x="942380" y="2895698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351"/>
            <p:cNvSpPr>
              <a:spLocks noChangeArrowheads="1"/>
            </p:cNvSpPr>
            <p:nvPr/>
          </p:nvSpPr>
          <p:spPr bwMode="auto">
            <a:xfrm>
              <a:off x="942380" y="306169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353"/>
            <p:cNvSpPr>
              <a:spLocks noChangeArrowheads="1"/>
            </p:cNvSpPr>
            <p:nvPr/>
          </p:nvSpPr>
          <p:spPr bwMode="auto">
            <a:xfrm>
              <a:off x="942380" y="322627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355"/>
            <p:cNvSpPr>
              <a:spLocks noChangeArrowheads="1"/>
            </p:cNvSpPr>
            <p:nvPr/>
          </p:nvSpPr>
          <p:spPr bwMode="auto">
            <a:xfrm>
              <a:off x="942380" y="33908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357"/>
            <p:cNvSpPr>
              <a:spLocks noChangeArrowheads="1"/>
            </p:cNvSpPr>
            <p:nvPr/>
          </p:nvSpPr>
          <p:spPr bwMode="auto">
            <a:xfrm>
              <a:off x="942380" y="356252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359"/>
            <p:cNvSpPr>
              <a:spLocks noChangeArrowheads="1"/>
            </p:cNvSpPr>
            <p:nvPr/>
          </p:nvSpPr>
          <p:spPr bwMode="auto">
            <a:xfrm>
              <a:off x="942380" y="372710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361"/>
            <p:cNvSpPr>
              <a:spLocks noChangeArrowheads="1"/>
            </p:cNvSpPr>
            <p:nvPr/>
          </p:nvSpPr>
          <p:spPr bwMode="auto">
            <a:xfrm>
              <a:off x="942380" y="3893101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363"/>
            <p:cNvSpPr>
              <a:spLocks noChangeArrowheads="1"/>
            </p:cNvSpPr>
            <p:nvPr/>
          </p:nvSpPr>
          <p:spPr bwMode="auto">
            <a:xfrm>
              <a:off x="942380" y="406335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365"/>
            <p:cNvSpPr>
              <a:spLocks noChangeArrowheads="1"/>
            </p:cNvSpPr>
            <p:nvPr/>
          </p:nvSpPr>
          <p:spPr bwMode="auto">
            <a:xfrm>
              <a:off x="942380" y="42293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367"/>
            <p:cNvSpPr>
              <a:spLocks noChangeArrowheads="1"/>
            </p:cNvSpPr>
            <p:nvPr/>
          </p:nvSpPr>
          <p:spPr bwMode="auto">
            <a:xfrm>
              <a:off x="942380" y="4393930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370"/>
            <p:cNvSpPr>
              <a:spLocks noChangeArrowheads="1"/>
            </p:cNvSpPr>
            <p:nvPr/>
          </p:nvSpPr>
          <p:spPr bwMode="auto">
            <a:xfrm>
              <a:off x="139119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371"/>
            <p:cNvSpPr>
              <a:spLocks noChangeArrowheads="1"/>
            </p:cNvSpPr>
            <p:nvPr/>
          </p:nvSpPr>
          <p:spPr bwMode="auto">
            <a:xfrm rot="18900000">
              <a:off x="1124171" y="655706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aquáticos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372"/>
            <p:cNvSpPr>
              <a:spLocks noChangeArrowheads="1"/>
            </p:cNvSpPr>
            <p:nvPr/>
          </p:nvSpPr>
          <p:spPr bwMode="auto">
            <a:xfrm rot="18900000">
              <a:off x="1703295" y="828776"/>
              <a:ext cx="292814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Alnus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373"/>
            <p:cNvSpPr>
              <a:spLocks noChangeArrowheads="1"/>
            </p:cNvSpPr>
            <p:nvPr/>
          </p:nvSpPr>
          <p:spPr bwMode="auto">
            <a:xfrm rot="18900000">
              <a:off x="1878622" y="758322"/>
              <a:ext cx="5591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Arecaceae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374"/>
            <p:cNvSpPr>
              <a:spLocks noChangeArrowheads="1"/>
            </p:cNvSpPr>
            <p:nvPr/>
          </p:nvSpPr>
          <p:spPr bwMode="auto">
            <a:xfrm>
              <a:off x="22698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375"/>
            <p:cNvSpPr>
              <a:spLocks noChangeArrowheads="1"/>
            </p:cNvSpPr>
            <p:nvPr/>
          </p:nvSpPr>
          <p:spPr bwMode="auto">
            <a:xfrm>
              <a:off x="2542380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376"/>
            <p:cNvSpPr>
              <a:spLocks noChangeArrowheads="1"/>
            </p:cNvSpPr>
            <p:nvPr/>
          </p:nvSpPr>
          <p:spPr bwMode="auto">
            <a:xfrm>
              <a:off x="28148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377"/>
            <p:cNvSpPr>
              <a:spLocks noChangeArrowheads="1"/>
            </p:cNvSpPr>
            <p:nvPr/>
          </p:nvSpPr>
          <p:spPr bwMode="auto">
            <a:xfrm rot="18900000">
              <a:off x="2127875" y="640844"/>
              <a:ext cx="8223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arbóreos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378"/>
            <p:cNvSpPr>
              <a:spLocks noChangeArrowheads="1"/>
            </p:cNvSpPr>
            <p:nvPr/>
          </p:nvSpPr>
          <p:spPr bwMode="auto">
            <a:xfrm>
              <a:off x="328846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379"/>
            <p:cNvSpPr>
              <a:spLocks noChangeArrowheads="1"/>
            </p:cNvSpPr>
            <p:nvPr/>
          </p:nvSpPr>
          <p:spPr bwMode="auto">
            <a:xfrm rot="18900000">
              <a:off x="3058287" y="689735"/>
              <a:ext cx="688627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Cyatheaceae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380"/>
            <p:cNvSpPr>
              <a:spLocks noChangeArrowheads="1"/>
            </p:cNvSpPr>
            <p:nvPr/>
          </p:nvSpPr>
          <p:spPr bwMode="auto">
            <a:xfrm>
              <a:off x="362799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381"/>
            <p:cNvSpPr>
              <a:spLocks noChangeArrowheads="1"/>
            </p:cNvSpPr>
            <p:nvPr/>
          </p:nvSpPr>
          <p:spPr bwMode="auto">
            <a:xfrm rot="18900000">
              <a:off x="3441498" y="648212"/>
              <a:ext cx="7726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esporos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382"/>
            <p:cNvSpPr>
              <a:spLocks noChangeArrowheads="1"/>
            </p:cNvSpPr>
            <p:nvPr/>
          </p:nvSpPr>
          <p:spPr bwMode="auto">
            <a:xfrm>
              <a:off x="410595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383"/>
            <p:cNvSpPr>
              <a:spLocks noChangeArrowheads="1"/>
            </p:cNvSpPr>
            <p:nvPr/>
          </p:nvSpPr>
          <p:spPr bwMode="auto">
            <a:xfrm>
              <a:off x="4372618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384"/>
            <p:cNvSpPr>
              <a:spLocks noChangeArrowheads="1"/>
            </p:cNvSpPr>
            <p:nvPr/>
          </p:nvSpPr>
          <p:spPr bwMode="auto">
            <a:xfrm>
              <a:off x="464511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385"/>
            <p:cNvSpPr>
              <a:spLocks noChangeArrowheads="1"/>
            </p:cNvSpPr>
            <p:nvPr/>
          </p:nvSpPr>
          <p:spPr bwMode="auto">
            <a:xfrm rot="18900000">
              <a:off x="3922927" y="704248"/>
              <a:ext cx="6312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Cyperaceae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386"/>
            <p:cNvSpPr>
              <a:spLocks noChangeArrowheads="1"/>
            </p:cNvSpPr>
            <p:nvPr/>
          </p:nvSpPr>
          <p:spPr bwMode="auto">
            <a:xfrm>
              <a:off x="512307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387"/>
            <p:cNvSpPr>
              <a:spLocks noChangeArrowheads="1"/>
            </p:cNvSpPr>
            <p:nvPr/>
          </p:nvSpPr>
          <p:spPr bwMode="auto">
            <a:xfrm rot="18900000">
              <a:off x="4938709" y="743222"/>
              <a:ext cx="460556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388"/>
            <p:cNvSpPr>
              <a:spLocks noChangeArrowheads="1"/>
            </p:cNvSpPr>
            <p:nvPr/>
          </p:nvSpPr>
          <p:spPr bwMode="auto">
            <a:xfrm>
              <a:off x="559666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389"/>
            <p:cNvSpPr>
              <a:spLocks noChangeArrowheads="1"/>
            </p:cNvSpPr>
            <p:nvPr/>
          </p:nvSpPr>
          <p:spPr bwMode="auto">
            <a:xfrm>
              <a:off x="5869159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390"/>
            <p:cNvSpPr>
              <a:spLocks noChangeArrowheads="1"/>
            </p:cNvSpPr>
            <p:nvPr/>
          </p:nvSpPr>
          <p:spPr bwMode="auto">
            <a:xfrm>
              <a:off x="614165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391"/>
            <p:cNvSpPr>
              <a:spLocks noChangeArrowheads="1"/>
            </p:cNvSpPr>
            <p:nvPr/>
          </p:nvSpPr>
          <p:spPr bwMode="auto">
            <a:xfrm rot="18900000">
              <a:off x="5330227" y="598338"/>
              <a:ext cx="9137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herbáceos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392"/>
            <p:cNvSpPr>
              <a:spLocks noChangeArrowheads="1"/>
            </p:cNvSpPr>
            <p:nvPr/>
          </p:nvSpPr>
          <p:spPr bwMode="auto">
            <a:xfrm>
              <a:off x="66137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393"/>
            <p:cNvSpPr>
              <a:spLocks noChangeArrowheads="1"/>
            </p:cNvSpPr>
            <p:nvPr/>
          </p:nvSpPr>
          <p:spPr bwMode="auto">
            <a:xfrm>
              <a:off x="6886281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394"/>
            <p:cNvSpPr>
              <a:spLocks noChangeArrowheads="1"/>
            </p:cNvSpPr>
            <p:nvPr/>
          </p:nvSpPr>
          <p:spPr bwMode="auto">
            <a:xfrm>
              <a:off x="71587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395"/>
            <p:cNvSpPr>
              <a:spLocks noChangeArrowheads="1"/>
            </p:cNvSpPr>
            <p:nvPr/>
          </p:nvSpPr>
          <p:spPr bwMode="auto">
            <a:xfrm rot="18900000">
              <a:off x="6377357" y="588136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manguezal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396"/>
            <p:cNvSpPr>
              <a:spLocks noChangeArrowheads="1"/>
            </p:cNvSpPr>
            <p:nvPr/>
          </p:nvSpPr>
          <p:spPr bwMode="auto">
            <a:xfrm>
              <a:off x="7498303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397"/>
            <p:cNvSpPr>
              <a:spLocks noChangeArrowheads="1"/>
            </p:cNvSpPr>
            <p:nvPr/>
          </p:nvSpPr>
          <p:spPr bwMode="auto">
            <a:xfrm rot="18900000">
              <a:off x="7210702" y="592338"/>
              <a:ext cx="926776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Indeterminados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6" name="Grupo 385"/>
            <p:cNvGrpSpPr/>
            <p:nvPr/>
          </p:nvGrpSpPr>
          <p:grpSpPr>
            <a:xfrm>
              <a:off x="7884368" y="1003046"/>
              <a:ext cx="1410565" cy="3773955"/>
              <a:chOff x="10578259" y="1003046"/>
              <a:chExt cx="1410565" cy="3773955"/>
            </a:xfrm>
          </p:grpSpPr>
          <p:sp>
            <p:nvSpPr>
              <p:cNvPr id="1051" name="Line 288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Line 289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Line 290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Line 291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Line 292"/>
              <p:cNvSpPr>
                <a:spLocks noChangeShapeType="1"/>
              </p:cNvSpPr>
              <p:nvPr/>
            </p:nvSpPr>
            <p:spPr bwMode="auto">
              <a:xfrm>
                <a:off x="10844926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0" name="Line 293"/>
              <p:cNvSpPr>
                <a:spLocks noChangeShapeType="1"/>
              </p:cNvSpPr>
              <p:nvPr/>
            </p:nvSpPr>
            <p:spPr bwMode="auto">
              <a:xfrm>
                <a:off x="10844926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1" name="Line 294"/>
              <p:cNvSpPr>
                <a:spLocks noChangeShapeType="1"/>
              </p:cNvSpPr>
              <p:nvPr/>
            </p:nvSpPr>
            <p:spPr bwMode="auto">
              <a:xfrm>
                <a:off x="11117421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2" name="Line 295"/>
              <p:cNvSpPr>
                <a:spLocks noChangeShapeType="1"/>
              </p:cNvSpPr>
              <p:nvPr/>
            </p:nvSpPr>
            <p:spPr bwMode="auto">
              <a:xfrm>
                <a:off x="11117421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3" name="Line 296"/>
              <p:cNvSpPr>
                <a:spLocks noChangeShapeType="1"/>
              </p:cNvSpPr>
              <p:nvPr/>
            </p:nvSpPr>
            <p:spPr bwMode="auto">
              <a:xfrm>
                <a:off x="11389917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4" name="Line 297"/>
              <p:cNvSpPr>
                <a:spLocks noChangeShapeType="1"/>
              </p:cNvSpPr>
              <p:nvPr/>
            </p:nvSpPr>
            <p:spPr bwMode="auto">
              <a:xfrm>
                <a:off x="11389917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5" name="Line 298"/>
              <p:cNvSpPr>
                <a:spLocks noChangeShapeType="1"/>
              </p:cNvSpPr>
              <p:nvPr/>
            </p:nvSpPr>
            <p:spPr bwMode="auto">
              <a:xfrm>
                <a:off x="11662412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6" name="Line 299"/>
              <p:cNvSpPr>
                <a:spLocks noChangeShapeType="1"/>
              </p:cNvSpPr>
              <p:nvPr/>
            </p:nvSpPr>
            <p:spPr bwMode="auto">
              <a:xfrm>
                <a:off x="11662412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7" name="Line 300"/>
              <p:cNvSpPr>
                <a:spLocks noChangeShapeType="1"/>
              </p:cNvSpPr>
              <p:nvPr/>
            </p:nvSpPr>
            <p:spPr bwMode="auto">
              <a:xfrm>
                <a:off x="11934908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8" name="Line 301"/>
              <p:cNvSpPr>
                <a:spLocks noChangeShapeType="1"/>
              </p:cNvSpPr>
              <p:nvPr/>
            </p:nvSpPr>
            <p:spPr bwMode="auto">
              <a:xfrm>
                <a:off x="11934908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9" name="Freeform 302"/>
              <p:cNvSpPr>
                <a:spLocks/>
              </p:cNvSpPr>
              <p:nvPr/>
            </p:nvSpPr>
            <p:spPr bwMode="auto">
              <a:xfrm>
                <a:off x="10578259" y="2329605"/>
                <a:ext cx="0" cy="29795"/>
              </a:xfrm>
              <a:custGeom>
                <a:avLst/>
                <a:gdLst>
                  <a:gd name="T0" fmla="*/ 0 h 21"/>
                  <a:gd name="T1" fmla="*/ 0 h 21"/>
                  <a:gd name="T2" fmla="*/ 21 h 21"/>
                  <a:gd name="T3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0" name="Freeform 303"/>
              <p:cNvSpPr>
                <a:spLocks/>
              </p:cNvSpPr>
              <p:nvPr/>
            </p:nvSpPr>
            <p:spPr bwMode="auto">
              <a:xfrm>
                <a:off x="10578259" y="1828776"/>
                <a:ext cx="5829" cy="136203"/>
              </a:xfrm>
              <a:custGeom>
                <a:avLst/>
                <a:gdLst>
                  <a:gd name="T0" fmla="*/ 0 w 4"/>
                  <a:gd name="T1" fmla="*/ 0 h 96"/>
                  <a:gd name="T2" fmla="*/ 4 w 4"/>
                  <a:gd name="T3" fmla="*/ 0 h 96"/>
                  <a:gd name="T4" fmla="*/ 4 w 4"/>
                  <a:gd name="T5" fmla="*/ 96 h 96"/>
                  <a:gd name="T6" fmla="*/ 0 w 4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6">
                    <a:moveTo>
                      <a:pt x="0" y="0"/>
                    </a:moveTo>
                    <a:lnTo>
                      <a:pt x="4" y="0"/>
                    </a:lnTo>
                    <a:lnTo>
                      <a:pt x="4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1" name="Freeform 304"/>
              <p:cNvSpPr>
                <a:spLocks/>
              </p:cNvSpPr>
              <p:nvPr/>
            </p:nvSpPr>
            <p:spPr bwMode="auto">
              <a:xfrm>
                <a:off x="10578259" y="1427261"/>
                <a:ext cx="11658" cy="136203"/>
              </a:xfrm>
              <a:custGeom>
                <a:avLst/>
                <a:gdLst>
                  <a:gd name="T0" fmla="*/ 0 w 8"/>
                  <a:gd name="T1" fmla="*/ 0 h 96"/>
                  <a:gd name="T2" fmla="*/ 8 w 8"/>
                  <a:gd name="T3" fmla="*/ 0 h 96"/>
                  <a:gd name="T4" fmla="*/ 8 w 8"/>
                  <a:gd name="T5" fmla="*/ 96 h 96"/>
                  <a:gd name="T6" fmla="*/ 0 w 8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8" y="0"/>
                    </a:lnTo>
                    <a:lnTo>
                      <a:pt x="8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2" name="Freeform 305"/>
              <p:cNvSpPr>
                <a:spLocks/>
              </p:cNvSpPr>
              <p:nvPr/>
            </p:nvSpPr>
            <p:spPr bwMode="auto">
              <a:xfrm>
                <a:off x="10578259" y="1292477"/>
                <a:ext cx="17486" cy="200048"/>
              </a:xfrm>
              <a:custGeom>
                <a:avLst/>
                <a:gdLst>
                  <a:gd name="T0" fmla="*/ 0 w 12"/>
                  <a:gd name="T1" fmla="*/ 0 h 141"/>
                  <a:gd name="T2" fmla="*/ 12 w 12"/>
                  <a:gd name="T3" fmla="*/ 0 h 141"/>
                  <a:gd name="T4" fmla="*/ 12 w 12"/>
                  <a:gd name="T5" fmla="*/ 141 h 141"/>
                  <a:gd name="T6" fmla="*/ 8 w 12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1">
                    <a:moveTo>
                      <a:pt x="0" y="0"/>
                    </a:moveTo>
                    <a:lnTo>
                      <a:pt x="12" y="0"/>
                    </a:lnTo>
                    <a:lnTo>
                      <a:pt x="12" y="141"/>
                    </a:lnTo>
                    <a:lnTo>
                      <a:pt x="8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3" name="Freeform 306"/>
              <p:cNvSpPr>
                <a:spLocks/>
              </p:cNvSpPr>
              <p:nvPr/>
            </p:nvSpPr>
            <p:spPr bwMode="auto">
              <a:xfrm>
                <a:off x="10578259" y="1692573"/>
                <a:ext cx="23315" cy="201467"/>
              </a:xfrm>
              <a:custGeom>
                <a:avLst/>
                <a:gdLst>
                  <a:gd name="T0" fmla="*/ 0 w 16"/>
                  <a:gd name="T1" fmla="*/ 0 h 142"/>
                  <a:gd name="T2" fmla="*/ 16 w 16"/>
                  <a:gd name="T3" fmla="*/ 0 h 142"/>
                  <a:gd name="T4" fmla="*/ 16 w 16"/>
                  <a:gd name="T5" fmla="*/ 142 h 142"/>
                  <a:gd name="T6" fmla="*/ 4 w 16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2">
                    <a:moveTo>
                      <a:pt x="0" y="0"/>
                    </a:moveTo>
                    <a:lnTo>
                      <a:pt x="16" y="0"/>
                    </a:lnTo>
                    <a:lnTo>
                      <a:pt x="16" y="142"/>
                    </a:lnTo>
                    <a:lnTo>
                      <a:pt x="4" y="14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4" name="Freeform 307"/>
              <p:cNvSpPr>
                <a:spLocks/>
              </p:cNvSpPr>
              <p:nvPr/>
            </p:nvSpPr>
            <p:spPr bwMode="auto">
              <a:xfrm>
                <a:off x="10595745" y="1391792"/>
                <a:ext cx="13114" cy="401515"/>
              </a:xfrm>
              <a:custGeom>
                <a:avLst/>
                <a:gdLst>
                  <a:gd name="T0" fmla="*/ 0 w 9"/>
                  <a:gd name="T1" fmla="*/ 0 h 283"/>
                  <a:gd name="T2" fmla="*/ 9 w 9"/>
                  <a:gd name="T3" fmla="*/ 0 h 283"/>
                  <a:gd name="T4" fmla="*/ 9 w 9"/>
                  <a:gd name="T5" fmla="*/ 283 h 283"/>
                  <a:gd name="T6" fmla="*/ 4 w 9"/>
                  <a:gd name="T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3">
                    <a:moveTo>
                      <a:pt x="0" y="0"/>
                    </a:moveTo>
                    <a:lnTo>
                      <a:pt x="9" y="0"/>
                    </a:lnTo>
                    <a:lnTo>
                      <a:pt x="9" y="283"/>
                    </a:lnTo>
                    <a:lnTo>
                      <a:pt x="4" y="28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5" name="Freeform 308"/>
              <p:cNvSpPr>
                <a:spLocks/>
              </p:cNvSpPr>
              <p:nvPr/>
            </p:nvSpPr>
            <p:spPr bwMode="auto">
              <a:xfrm>
                <a:off x="10578259" y="2348049"/>
                <a:ext cx="42258" cy="46820"/>
              </a:xfrm>
              <a:custGeom>
                <a:avLst/>
                <a:gdLst>
                  <a:gd name="T0" fmla="*/ 0 w 29"/>
                  <a:gd name="T1" fmla="*/ 0 h 33"/>
                  <a:gd name="T2" fmla="*/ 29 w 29"/>
                  <a:gd name="T3" fmla="*/ 0 h 33"/>
                  <a:gd name="T4" fmla="*/ 29 w 29"/>
                  <a:gd name="T5" fmla="*/ 33 h 33"/>
                  <a:gd name="T6" fmla="*/ 0 w 2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33"/>
                    </a:lnTo>
                    <a:lnTo>
                      <a:pt x="0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6" name="Freeform 309"/>
              <p:cNvSpPr>
                <a:spLocks/>
              </p:cNvSpPr>
              <p:nvPr/>
            </p:nvSpPr>
            <p:spPr bwMode="auto">
              <a:xfrm>
                <a:off x="10578259" y="3297213"/>
                <a:ext cx="53916" cy="165998"/>
              </a:xfrm>
              <a:custGeom>
                <a:avLst/>
                <a:gdLst>
                  <a:gd name="T0" fmla="*/ 0 w 37"/>
                  <a:gd name="T1" fmla="*/ 0 h 117"/>
                  <a:gd name="T2" fmla="*/ 37 w 37"/>
                  <a:gd name="T3" fmla="*/ 0 h 117"/>
                  <a:gd name="T4" fmla="*/ 37 w 37"/>
                  <a:gd name="T5" fmla="*/ 117 h 117"/>
                  <a:gd name="T6" fmla="*/ 0 w 37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7">
                    <a:moveTo>
                      <a:pt x="0" y="0"/>
                    </a:moveTo>
                    <a:lnTo>
                      <a:pt x="37" y="0"/>
                    </a:lnTo>
                    <a:lnTo>
                      <a:pt x="37" y="117"/>
                    </a:lnTo>
                    <a:lnTo>
                      <a:pt x="0" y="11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7" name="Freeform 310"/>
              <p:cNvSpPr>
                <a:spLocks/>
              </p:cNvSpPr>
              <p:nvPr/>
            </p:nvSpPr>
            <p:spPr bwMode="auto">
              <a:xfrm>
                <a:off x="10578259" y="2760914"/>
                <a:ext cx="59745" cy="136203"/>
              </a:xfrm>
              <a:custGeom>
                <a:avLst/>
                <a:gdLst>
                  <a:gd name="T0" fmla="*/ 0 w 41"/>
                  <a:gd name="T1" fmla="*/ 0 h 96"/>
                  <a:gd name="T2" fmla="*/ 41 w 41"/>
                  <a:gd name="T3" fmla="*/ 0 h 96"/>
                  <a:gd name="T4" fmla="*/ 41 w 41"/>
                  <a:gd name="T5" fmla="*/ 96 h 96"/>
                  <a:gd name="T6" fmla="*/ 0 w 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6">
                    <a:moveTo>
                      <a:pt x="0" y="0"/>
                    </a:moveTo>
                    <a:lnTo>
                      <a:pt x="41" y="0"/>
                    </a:lnTo>
                    <a:lnTo>
                      <a:pt x="41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8" name="Freeform 311"/>
              <p:cNvSpPr>
                <a:spLocks/>
              </p:cNvSpPr>
              <p:nvPr/>
            </p:nvSpPr>
            <p:spPr bwMode="auto">
              <a:xfrm>
                <a:off x="10578259" y="1161949"/>
                <a:ext cx="72860" cy="431309"/>
              </a:xfrm>
              <a:custGeom>
                <a:avLst/>
                <a:gdLst>
                  <a:gd name="T0" fmla="*/ 0 w 50"/>
                  <a:gd name="T1" fmla="*/ 0 h 304"/>
                  <a:gd name="T2" fmla="*/ 50 w 50"/>
                  <a:gd name="T3" fmla="*/ 0 h 304"/>
                  <a:gd name="T4" fmla="*/ 50 w 50"/>
                  <a:gd name="T5" fmla="*/ 304 h 304"/>
                  <a:gd name="T6" fmla="*/ 21 w 50"/>
                  <a:gd name="T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4">
                    <a:moveTo>
                      <a:pt x="0" y="0"/>
                    </a:moveTo>
                    <a:lnTo>
                      <a:pt x="50" y="0"/>
                    </a:lnTo>
                    <a:lnTo>
                      <a:pt x="50" y="304"/>
                    </a:lnTo>
                    <a:lnTo>
                      <a:pt x="21" y="30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9" name="Freeform 312"/>
              <p:cNvSpPr>
                <a:spLocks/>
              </p:cNvSpPr>
              <p:nvPr/>
            </p:nvSpPr>
            <p:spPr bwMode="auto">
              <a:xfrm>
                <a:off x="10578259" y="3162429"/>
                <a:ext cx="90346" cy="217074"/>
              </a:xfrm>
              <a:custGeom>
                <a:avLst/>
                <a:gdLst>
                  <a:gd name="T0" fmla="*/ 0 w 62"/>
                  <a:gd name="T1" fmla="*/ 0 h 153"/>
                  <a:gd name="T2" fmla="*/ 62 w 62"/>
                  <a:gd name="T3" fmla="*/ 0 h 153"/>
                  <a:gd name="T4" fmla="*/ 62 w 62"/>
                  <a:gd name="T5" fmla="*/ 153 h 153"/>
                  <a:gd name="T6" fmla="*/ 37 w 62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53">
                    <a:moveTo>
                      <a:pt x="0" y="0"/>
                    </a:moveTo>
                    <a:lnTo>
                      <a:pt x="62" y="0"/>
                    </a:lnTo>
                    <a:lnTo>
                      <a:pt x="62" y="153"/>
                    </a:lnTo>
                    <a:lnTo>
                      <a:pt x="37" y="1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0" name="Freeform 313"/>
              <p:cNvSpPr>
                <a:spLocks/>
              </p:cNvSpPr>
              <p:nvPr/>
            </p:nvSpPr>
            <p:spPr bwMode="auto">
              <a:xfrm>
                <a:off x="10578259" y="2294136"/>
                <a:ext cx="102004" cy="78033"/>
              </a:xfrm>
              <a:custGeom>
                <a:avLst/>
                <a:gdLst>
                  <a:gd name="T0" fmla="*/ 0 w 70"/>
                  <a:gd name="T1" fmla="*/ 0 h 55"/>
                  <a:gd name="T2" fmla="*/ 70 w 70"/>
                  <a:gd name="T3" fmla="*/ 0 h 55"/>
                  <a:gd name="T4" fmla="*/ 70 w 70"/>
                  <a:gd name="T5" fmla="*/ 55 h 55"/>
                  <a:gd name="T6" fmla="*/ 29 w 70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70" y="0"/>
                    </a:lnTo>
                    <a:lnTo>
                      <a:pt x="70" y="55"/>
                    </a:lnTo>
                    <a:lnTo>
                      <a:pt x="29" y="5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1" name="Freeform 314"/>
              <p:cNvSpPr>
                <a:spLocks/>
              </p:cNvSpPr>
              <p:nvPr/>
            </p:nvSpPr>
            <p:spPr bwMode="auto">
              <a:xfrm>
                <a:off x="10578259" y="2831853"/>
                <a:ext cx="115118" cy="200048"/>
              </a:xfrm>
              <a:custGeom>
                <a:avLst/>
                <a:gdLst>
                  <a:gd name="T0" fmla="*/ 41 w 79"/>
                  <a:gd name="T1" fmla="*/ 0 h 141"/>
                  <a:gd name="T2" fmla="*/ 79 w 79"/>
                  <a:gd name="T3" fmla="*/ 0 h 141"/>
                  <a:gd name="T4" fmla="*/ 79 w 79"/>
                  <a:gd name="T5" fmla="*/ 141 h 141"/>
                  <a:gd name="T6" fmla="*/ 0 w 79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41">
                    <a:moveTo>
                      <a:pt x="41" y="0"/>
                    </a:moveTo>
                    <a:lnTo>
                      <a:pt x="79" y="0"/>
                    </a:lnTo>
                    <a:lnTo>
                      <a:pt x="79" y="141"/>
                    </a:lnTo>
                    <a:lnTo>
                      <a:pt x="0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2" name="Freeform 315"/>
              <p:cNvSpPr>
                <a:spLocks/>
              </p:cNvSpPr>
              <p:nvPr/>
            </p:nvSpPr>
            <p:spPr bwMode="auto">
              <a:xfrm>
                <a:off x="10578259" y="2094087"/>
                <a:ext cx="132604" cy="100734"/>
              </a:xfrm>
              <a:custGeom>
                <a:avLst/>
                <a:gdLst>
                  <a:gd name="T0" fmla="*/ 0 w 91"/>
                  <a:gd name="T1" fmla="*/ 0 h 71"/>
                  <a:gd name="T2" fmla="*/ 91 w 91"/>
                  <a:gd name="T3" fmla="*/ 0 h 71"/>
                  <a:gd name="T4" fmla="*/ 91 w 91"/>
                  <a:gd name="T5" fmla="*/ 71 h 71"/>
                  <a:gd name="T6" fmla="*/ 0 w 91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71">
                    <a:moveTo>
                      <a:pt x="0" y="0"/>
                    </a:moveTo>
                    <a:lnTo>
                      <a:pt x="91" y="0"/>
                    </a:lnTo>
                    <a:lnTo>
                      <a:pt x="91" y="71"/>
                    </a:lnTo>
                    <a:lnTo>
                      <a:pt x="0" y="7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3" name="Freeform 316"/>
              <p:cNvSpPr>
                <a:spLocks/>
              </p:cNvSpPr>
              <p:nvPr/>
            </p:nvSpPr>
            <p:spPr bwMode="auto">
              <a:xfrm>
                <a:off x="10578259" y="4229352"/>
                <a:ext cx="157377" cy="235518"/>
              </a:xfrm>
              <a:custGeom>
                <a:avLst/>
                <a:gdLst>
                  <a:gd name="T0" fmla="*/ 0 w 108"/>
                  <a:gd name="T1" fmla="*/ 0 h 166"/>
                  <a:gd name="T2" fmla="*/ 108 w 108"/>
                  <a:gd name="T3" fmla="*/ 0 h 166"/>
                  <a:gd name="T4" fmla="*/ 108 w 108"/>
                  <a:gd name="T5" fmla="*/ 166 h 166"/>
                  <a:gd name="T6" fmla="*/ 0 w 10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6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166"/>
                    </a:lnTo>
                    <a:lnTo>
                      <a:pt x="0" y="1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4" name="Freeform 317"/>
              <p:cNvSpPr>
                <a:spLocks/>
              </p:cNvSpPr>
              <p:nvPr/>
            </p:nvSpPr>
            <p:spPr bwMode="auto">
              <a:xfrm>
                <a:off x="10578259" y="3663258"/>
                <a:ext cx="174863" cy="366045"/>
              </a:xfrm>
              <a:custGeom>
                <a:avLst/>
                <a:gdLst>
                  <a:gd name="T0" fmla="*/ 0 w 120"/>
                  <a:gd name="T1" fmla="*/ 0 h 258"/>
                  <a:gd name="T2" fmla="*/ 120 w 120"/>
                  <a:gd name="T3" fmla="*/ 0 h 258"/>
                  <a:gd name="T4" fmla="*/ 120 w 120"/>
                  <a:gd name="T5" fmla="*/ 258 h 258"/>
                  <a:gd name="T6" fmla="*/ 0 w 12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58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58"/>
                    </a:lnTo>
                    <a:lnTo>
                      <a:pt x="0" y="25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5" name="Freeform 318"/>
              <p:cNvSpPr>
                <a:spLocks/>
              </p:cNvSpPr>
              <p:nvPr/>
            </p:nvSpPr>
            <p:spPr bwMode="auto">
              <a:xfrm>
                <a:off x="10651118" y="1380441"/>
                <a:ext cx="126776" cy="767561"/>
              </a:xfrm>
              <a:custGeom>
                <a:avLst/>
                <a:gdLst>
                  <a:gd name="T0" fmla="*/ 0 w 87"/>
                  <a:gd name="T1" fmla="*/ 0 h 541"/>
                  <a:gd name="T2" fmla="*/ 87 w 87"/>
                  <a:gd name="T3" fmla="*/ 0 h 541"/>
                  <a:gd name="T4" fmla="*/ 87 w 87"/>
                  <a:gd name="T5" fmla="*/ 541 h 541"/>
                  <a:gd name="T6" fmla="*/ 41 w 87"/>
                  <a:gd name="T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541">
                    <a:moveTo>
                      <a:pt x="0" y="0"/>
                    </a:moveTo>
                    <a:lnTo>
                      <a:pt x="87" y="0"/>
                    </a:lnTo>
                    <a:lnTo>
                      <a:pt x="87" y="541"/>
                    </a:lnTo>
                    <a:lnTo>
                      <a:pt x="41" y="5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6" name="Freeform 319"/>
              <p:cNvSpPr>
                <a:spLocks/>
              </p:cNvSpPr>
              <p:nvPr/>
            </p:nvSpPr>
            <p:spPr bwMode="auto">
              <a:xfrm>
                <a:off x="10735636" y="3846281"/>
                <a:ext cx="67031" cy="500830"/>
              </a:xfrm>
              <a:custGeom>
                <a:avLst/>
                <a:gdLst>
                  <a:gd name="T0" fmla="*/ 12 w 46"/>
                  <a:gd name="T1" fmla="*/ 0 h 353"/>
                  <a:gd name="T2" fmla="*/ 46 w 46"/>
                  <a:gd name="T3" fmla="*/ 0 h 353"/>
                  <a:gd name="T4" fmla="*/ 46 w 46"/>
                  <a:gd name="T5" fmla="*/ 353 h 353"/>
                  <a:gd name="T6" fmla="*/ 0 w 46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53">
                    <a:moveTo>
                      <a:pt x="12" y="0"/>
                    </a:moveTo>
                    <a:lnTo>
                      <a:pt x="46" y="0"/>
                    </a:lnTo>
                    <a:lnTo>
                      <a:pt x="46" y="353"/>
                    </a:lnTo>
                    <a:lnTo>
                      <a:pt x="0" y="3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7" name="Freeform 320"/>
              <p:cNvSpPr>
                <a:spLocks/>
              </p:cNvSpPr>
              <p:nvPr/>
            </p:nvSpPr>
            <p:spPr bwMode="auto">
              <a:xfrm>
                <a:off x="10578259" y="2336699"/>
                <a:ext cx="253552" cy="293688"/>
              </a:xfrm>
              <a:custGeom>
                <a:avLst/>
                <a:gdLst>
                  <a:gd name="T0" fmla="*/ 70 w 174"/>
                  <a:gd name="T1" fmla="*/ 0 h 207"/>
                  <a:gd name="T2" fmla="*/ 174 w 174"/>
                  <a:gd name="T3" fmla="*/ 0 h 207"/>
                  <a:gd name="T4" fmla="*/ 174 w 174"/>
                  <a:gd name="T5" fmla="*/ 207 h 207"/>
                  <a:gd name="T6" fmla="*/ 0 w 17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207">
                    <a:moveTo>
                      <a:pt x="70" y="0"/>
                    </a:moveTo>
                    <a:lnTo>
                      <a:pt x="174" y="0"/>
                    </a:lnTo>
                    <a:lnTo>
                      <a:pt x="174" y="207"/>
                    </a:lnTo>
                    <a:lnTo>
                      <a:pt x="0" y="20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8" name="Freeform 321"/>
              <p:cNvSpPr>
                <a:spLocks/>
              </p:cNvSpPr>
              <p:nvPr/>
            </p:nvSpPr>
            <p:spPr bwMode="auto">
              <a:xfrm>
                <a:off x="10578259" y="2230290"/>
                <a:ext cx="284153" cy="35470"/>
              </a:xfrm>
              <a:custGeom>
                <a:avLst/>
                <a:gdLst>
                  <a:gd name="T0" fmla="*/ 0 w 195"/>
                  <a:gd name="T1" fmla="*/ 0 h 25"/>
                  <a:gd name="T2" fmla="*/ 195 w 195"/>
                  <a:gd name="T3" fmla="*/ 0 h 25"/>
                  <a:gd name="T4" fmla="*/ 195 w 195"/>
                  <a:gd name="T5" fmla="*/ 25 h 25"/>
                  <a:gd name="T6" fmla="*/ 0 w 195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25">
                    <a:moveTo>
                      <a:pt x="0" y="0"/>
                    </a:moveTo>
                    <a:lnTo>
                      <a:pt x="195" y="0"/>
                    </a:lnTo>
                    <a:lnTo>
                      <a:pt x="195" y="25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9" name="Freeform 322"/>
              <p:cNvSpPr>
                <a:spLocks/>
              </p:cNvSpPr>
              <p:nvPr/>
            </p:nvSpPr>
            <p:spPr bwMode="auto">
              <a:xfrm>
                <a:off x="10668605" y="3274512"/>
                <a:ext cx="230237" cy="825730"/>
              </a:xfrm>
              <a:custGeom>
                <a:avLst/>
                <a:gdLst>
                  <a:gd name="T0" fmla="*/ 0 w 158"/>
                  <a:gd name="T1" fmla="*/ 0 h 582"/>
                  <a:gd name="T2" fmla="*/ 158 w 158"/>
                  <a:gd name="T3" fmla="*/ 0 h 582"/>
                  <a:gd name="T4" fmla="*/ 158 w 158"/>
                  <a:gd name="T5" fmla="*/ 582 h 582"/>
                  <a:gd name="T6" fmla="*/ 92 w 158"/>
                  <a:gd name="T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82">
                    <a:moveTo>
                      <a:pt x="0" y="0"/>
                    </a:moveTo>
                    <a:lnTo>
                      <a:pt x="158" y="0"/>
                    </a:lnTo>
                    <a:lnTo>
                      <a:pt x="158" y="582"/>
                    </a:lnTo>
                    <a:lnTo>
                      <a:pt x="92" y="58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0" name="Freeform 323"/>
              <p:cNvSpPr>
                <a:spLocks/>
              </p:cNvSpPr>
              <p:nvPr/>
            </p:nvSpPr>
            <p:spPr bwMode="auto">
              <a:xfrm>
                <a:off x="10777895" y="1763512"/>
                <a:ext cx="199635" cy="483804"/>
              </a:xfrm>
              <a:custGeom>
                <a:avLst/>
                <a:gdLst>
                  <a:gd name="T0" fmla="*/ 0 w 137"/>
                  <a:gd name="T1" fmla="*/ 0 h 341"/>
                  <a:gd name="T2" fmla="*/ 137 w 137"/>
                  <a:gd name="T3" fmla="*/ 0 h 341"/>
                  <a:gd name="T4" fmla="*/ 137 w 137"/>
                  <a:gd name="T5" fmla="*/ 341 h 341"/>
                  <a:gd name="T6" fmla="*/ 58 w 137"/>
                  <a:gd name="T7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34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341"/>
                    </a:lnTo>
                    <a:lnTo>
                      <a:pt x="58" y="3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1" name="Freeform 324"/>
              <p:cNvSpPr>
                <a:spLocks/>
              </p:cNvSpPr>
              <p:nvPr/>
            </p:nvSpPr>
            <p:spPr bwMode="auto">
              <a:xfrm>
                <a:off x="10693378" y="2931168"/>
                <a:ext cx="375956" cy="756210"/>
              </a:xfrm>
              <a:custGeom>
                <a:avLst/>
                <a:gdLst>
                  <a:gd name="T0" fmla="*/ 0 w 258"/>
                  <a:gd name="T1" fmla="*/ 0 h 533"/>
                  <a:gd name="T2" fmla="*/ 258 w 258"/>
                  <a:gd name="T3" fmla="*/ 0 h 533"/>
                  <a:gd name="T4" fmla="*/ 258 w 258"/>
                  <a:gd name="T5" fmla="*/ 533 h 533"/>
                  <a:gd name="T6" fmla="*/ 141 w 258"/>
                  <a:gd name="T7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533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33"/>
                    </a:lnTo>
                    <a:lnTo>
                      <a:pt x="141" y="5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2" name="Freeform 325"/>
              <p:cNvSpPr>
                <a:spLocks/>
              </p:cNvSpPr>
              <p:nvPr/>
            </p:nvSpPr>
            <p:spPr bwMode="auto">
              <a:xfrm>
                <a:off x="10831811" y="2006123"/>
                <a:ext cx="697996" cy="478129"/>
              </a:xfrm>
              <a:custGeom>
                <a:avLst/>
                <a:gdLst>
                  <a:gd name="T0" fmla="*/ 100 w 479"/>
                  <a:gd name="T1" fmla="*/ 0 h 337"/>
                  <a:gd name="T2" fmla="*/ 479 w 479"/>
                  <a:gd name="T3" fmla="*/ 0 h 337"/>
                  <a:gd name="T4" fmla="*/ 479 w 479"/>
                  <a:gd name="T5" fmla="*/ 337 h 337"/>
                  <a:gd name="T6" fmla="*/ 0 w 479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337">
                    <a:moveTo>
                      <a:pt x="100" y="0"/>
                    </a:moveTo>
                    <a:lnTo>
                      <a:pt x="479" y="0"/>
                    </a:lnTo>
                    <a:lnTo>
                      <a:pt x="479" y="337"/>
                    </a:lnTo>
                    <a:lnTo>
                      <a:pt x="0" y="3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3" name="Freeform 326"/>
              <p:cNvSpPr>
                <a:spLocks/>
              </p:cNvSpPr>
              <p:nvPr/>
            </p:nvSpPr>
            <p:spPr bwMode="auto">
              <a:xfrm>
                <a:off x="11069334" y="2241640"/>
                <a:ext cx="762113" cy="1068342"/>
              </a:xfrm>
              <a:custGeom>
                <a:avLst/>
                <a:gdLst>
                  <a:gd name="T0" fmla="*/ 316 w 523"/>
                  <a:gd name="T1" fmla="*/ 0 h 753"/>
                  <a:gd name="T2" fmla="*/ 523 w 523"/>
                  <a:gd name="T3" fmla="*/ 0 h 753"/>
                  <a:gd name="T4" fmla="*/ 523 w 523"/>
                  <a:gd name="T5" fmla="*/ 753 h 753"/>
                  <a:gd name="T6" fmla="*/ 0 w 523"/>
                  <a:gd name="T7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753">
                    <a:moveTo>
                      <a:pt x="316" y="0"/>
                    </a:moveTo>
                    <a:lnTo>
                      <a:pt x="523" y="0"/>
                    </a:lnTo>
                    <a:lnTo>
                      <a:pt x="523" y="753"/>
                    </a:lnTo>
                    <a:lnTo>
                      <a:pt x="0" y="7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4" name="Line 327"/>
              <p:cNvSpPr>
                <a:spLocks noChangeShapeType="1"/>
              </p:cNvSpPr>
              <p:nvPr/>
            </p:nvSpPr>
            <p:spPr bwMode="auto">
              <a:xfrm>
                <a:off x="11831447" y="2772264"/>
                <a:ext cx="103460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5" name="Rectangle 398"/>
              <p:cNvSpPr>
                <a:spLocks noChangeArrowheads="1"/>
              </p:cNvSpPr>
              <p:nvPr/>
            </p:nvSpPr>
            <p:spPr bwMode="auto">
              <a:xfrm>
                <a:off x="10808496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6" name="Rectangle 399"/>
              <p:cNvSpPr>
                <a:spLocks noChangeArrowheads="1"/>
              </p:cNvSpPr>
              <p:nvPr/>
            </p:nvSpPr>
            <p:spPr bwMode="auto">
              <a:xfrm>
                <a:off x="11080992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400"/>
              <p:cNvSpPr>
                <a:spLocks noChangeArrowheads="1"/>
              </p:cNvSpPr>
              <p:nvPr/>
            </p:nvSpPr>
            <p:spPr bwMode="auto">
              <a:xfrm>
                <a:off x="11353487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401"/>
              <p:cNvSpPr>
                <a:spLocks noChangeArrowheads="1"/>
              </p:cNvSpPr>
              <p:nvPr/>
            </p:nvSpPr>
            <p:spPr bwMode="auto">
              <a:xfrm>
                <a:off x="11625983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402"/>
              <p:cNvSpPr>
                <a:spLocks noChangeArrowheads="1"/>
              </p:cNvSpPr>
              <p:nvPr/>
            </p:nvSpPr>
            <p:spPr bwMode="auto">
              <a:xfrm>
                <a:off x="11880992" y="4548577"/>
                <a:ext cx="107832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403"/>
              <p:cNvSpPr>
                <a:spLocks noChangeArrowheads="1"/>
              </p:cNvSpPr>
              <p:nvPr/>
            </p:nvSpPr>
            <p:spPr bwMode="auto">
              <a:xfrm>
                <a:off x="10814324" y="4653567"/>
                <a:ext cx="883061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sum of squares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404"/>
              <p:cNvSpPr>
                <a:spLocks noChangeArrowheads="1"/>
              </p:cNvSpPr>
              <p:nvPr/>
            </p:nvSpPr>
            <p:spPr bwMode="auto">
              <a:xfrm>
                <a:off x="11062048" y="1003046"/>
                <a:ext cx="387614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CONISS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408"/>
            <p:cNvSpPr>
              <a:spLocks noChangeArrowheads="1"/>
            </p:cNvSpPr>
            <p:nvPr/>
          </p:nvSpPr>
          <p:spPr bwMode="auto">
            <a:xfrm>
              <a:off x="815604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409"/>
            <p:cNvSpPr>
              <a:spLocks noChangeArrowheads="1"/>
            </p:cNvSpPr>
            <p:nvPr/>
          </p:nvSpPr>
          <p:spPr bwMode="auto">
            <a:xfrm>
              <a:off x="9085189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1874" r="80446" b="18233"/>
            <a:stretch/>
          </p:blipFill>
          <p:spPr bwMode="auto">
            <a:xfrm>
              <a:off x="43857" y="809823"/>
              <a:ext cx="896766" cy="376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" name="Line 287"/>
            <p:cNvSpPr>
              <a:spLocks noChangeShapeType="1"/>
            </p:cNvSpPr>
            <p:nvPr/>
          </p:nvSpPr>
          <p:spPr bwMode="auto">
            <a:xfrm flipV="1">
              <a:off x="7884368" y="1060907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CaixaDeTexto 384"/>
            <p:cNvSpPr txBox="1"/>
            <p:nvPr/>
          </p:nvSpPr>
          <p:spPr>
            <a:xfrm>
              <a:off x="7621736" y="1568204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III</a:t>
              </a:r>
              <a:endParaRPr lang="pt-BR" sz="1200" dirty="0"/>
            </a:p>
          </p:txBody>
        </p:sp>
        <p:sp>
          <p:nvSpPr>
            <p:cNvPr id="426" name="CaixaDeTexto 425"/>
            <p:cNvSpPr txBox="1"/>
            <p:nvPr/>
          </p:nvSpPr>
          <p:spPr>
            <a:xfrm>
              <a:off x="7640786" y="235991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</a:t>
              </a:r>
              <a:endParaRPr lang="pt-BR" sz="1200" dirty="0"/>
            </a:p>
          </p:txBody>
        </p:sp>
        <p:sp>
          <p:nvSpPr>
            <p:cNvPr id="427" name="CaixaDeTexto 426"/>
            <p:cNvSpPr txBox="1"/>
            <p:nvPr/>
          </p:nvSpPr>
          <p:spPr>
            <a:xfrm>
              <a:off x="7624544" y="300798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 smtClean="0"/>
                <a:t>Ib</a:t>
              </a:r>
              <a:endParaRPr lang="pt-BR" sz="1200" dirty="0"/>
            </a:p>
          </p:txBody>
        </p:sp>
        <p:sp>
          <p:nvSpPr>
            <p:cNvPr id="428" name="CaixaDeTexto 427"/>
            <p:cNvSpPr txBox="1"/>
            <p:nvPr/>
          </p:nvSpPr>
          <p:spPr>
            <a:xfrm>
              <a:off x="7621736" y="3944089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Ia</a:t>
              </a:r>
              <a:endParaRPr lang="pt-BR" sz="1200" dirty="0"/>
            </a:p>
          </p:txBody>
        </p:sp>
        <p:sp>
          <p:nvSpPr>
            <p:cNvPr id="429" name="Rectangle 397"/>
            <p:cNvSpPr>
              <a:spLocks noChangeArrowheads="1"/>
            </p:cNvSpPr>
            <p:nvPr/>
          </p:nvSpPr>
          <p:spPr bwMode="auto">
            <a:xfrm rot="18900000">
              <a:off x="7602852" y="598770"/>
              <a:ext cx="8928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Zonas polínicas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374"/>
            <p:cNvSpPr>
              <a:spLocks noChangeArrowheads="1"/>
            </p:cNvSpPr>
            <p:nvPr/>
          </p:nvSpPr>
          <p:spPr bwMode="auto">
            <a:xfrm rot="2885526">
              <a:off x="1698449" y="4635490"/>
              <a:ext cx="2404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CaixaDeTexto 388"/>
          <p:cNvSpPr txBox="1"/>
          <p:nvPr/>
        </p:nvSpPr>
        <p:spPr>
          <a:xfrm>
            <a:off x="179512" y="107340"/>
            <a:ext cx="56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Diagrama polínico testemunho MAC-C (Lagoa do Macuco)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3858" y="1237163"/>
            <a:ext cx="7749386" cy="152020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4869160"/>
            <a:ext cx="8806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Zonas polínicas II e III (4400 anos cal. AP até hoje):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 interpretação desses dados sugere o estabelecimento das atuais condições climáticas há cerca de 4000 anos cal AP;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Clima caracterizado pela sazonalidade, com período seco no inverno;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Outros autores já sugeriram o estabelecimento do clima atual há cerca de 4000 anos (ex.: </a:t>
            </a:r>
            <a:r>
              <a:rPr lang="pt-BR" dirty="0" err="1" smtClean="0"/>
              <a:t>Marchant</a:t>
            </a:r>
            <a:r>
              <a:rPr lang="pt-BR" dirty="0" smtClean="0"/>
              <a:t> e </a:t>
            </a:r>
            <a:r>
              <a:rPr lang="pt-BR" dirty="0" err="1" smtClean="0"/>
              <a:t>Hooghiemstra</a:t>
            </a:r>
            <a:r>
              <a:rPr lang="pt-BR" dirty="0" smtClean="0"/>
              <a:t>, 2004).</a:t>
            </a:r>
          </a:p>
        </p:txBody>
      </p:sp>
    </p:spTree>
    <p:extLst>
      <p:ext uri="{BB962C8B-B14F-4D97-AF65-F5344CB8AC3E}">
        <p14:creationId xmlns:p14="http://schemas.microsoft.com/office/powerpoint/2010/main" val="39545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uco ger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895"/>
          <a:stretch/>
        </p:blipFill>
        <p:spPr bwMode="auto">
          <a:xfrm>
            <a:off x="195833" y="-243408"/>
            <a:ext cx="8912671" cy="61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4365104"/>
            <a:ext cx="7452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ZONA I</a:t>
            </a:r>
          </a:p>
          <a:p>
            <a:pPr marL="285750" indent="-285750">
              <a:buFontTx/>
              <a:buChar char="-"/>
            </a:pPr>
            <a:r>
              <a:rPr lang="pt-BR" b="1" dirty="0" smtClean="0"/>
              <a:t>Na base do testemunho não foram encontrados fitólitos;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Zona 1 (~6.773 anos Cal. AP até ~4.146 </a:t>
            </a:r>
            <a:r>
              <a:rPr lang="pt-BR" dirty="0"/>
              <a:t>anos Cal. AP  </a:t>
            </a:r>
            <a:r>
              <a:rPr lang="pt-BR" dirty="0" smtClean="0"/>
              <a:t>- predomínio de fitólitos de </a:t>
            </a:r>
            <a:r>
              <a:rPr lang="pt-BR" dirty="0" err="1" smtClean="0"/>
              <a:t>monocotiledoneas</a:t>
            </a:r>
            <a:r>
              <a:rPr lang="pt-BR" dirty="0" smtClean="0"/>
              <a:t> (51 a 78%  da assembleia </a:t>
            </a:r>
            <a:r>
              <a:rPr lang="pt-BR" dirty="0" err="1" smtClean="0"/>
              <a:t>fitolítica</a:t>
            </a:r>
            <a:r>
              <a:rPr lang="pt-BR" dirty="0" smtClean="0"/>
              <a:t>) ; 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Baixa cobertura arbórea (D/P 0,1 a  0,3);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Período de temperatura mais fria/amena   (</a:t>
            </a:r>
            <a:r>
              <a:rPr lang="pt-BR" dirty="0" err="1" smtClean="0"/>
              <a:t>Ic</a:t>
            </a:r>
            <a:r>
              <a:rPr lang="pt-BR" dirty="0" smtClean="0"/>
              <a:t> 7~43%) </a:t>
            </a:r>
            <a:r>
              <a:rPr lang="pt-BR" dirty="0"/>
              <a:t>do que as zonas sobrejacentes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Zona mais seca que </a:t>
            </a:r>
            <a:r>
              <a:rPr lang="pt-BR" dirty="0"/>
              <a:t>as demais (</a:t>
            </a:r>
            <a:r>
              <a:rPr lang="pt-BR" dirty="0" err="1"/>
              <a:t>Iph</a:t>
            </a:r>
            <a:r>
              <a:rPr lang="pt-BR" dirty="0"/>
              <a:t> </a:t>
            </a:r>
            <a:r>
              <a:rPr lang="pt-BR" dirty="0" smtClean="0"/>
              <a:t> 50 </a:t>
            </a:r>
            <a:r>
              <a:rPr lang="pt-BR" dirty="0"/>
              <a:t>– 15</a:t>
            </a:r>
            <a:r>
              <a:rPr lang="pt-BR" dirty="0" smtClean="0"/>
              <a:t>%) porém com umidade bem distribuída (produção regular de </a:t>
            </a:r>
            <a:r>
              <a:rPr lang="pt-BR" i="1" dirty="0" err="1" smtClean="0"/>
              <a:t>Bulliformes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649906" y="2852936"/>
            <a:ext cx="6192688" cy="1440160"/>
          </a:xfrm>
          <a:prstGeom prst="rect">
            <a:avLst/>
          </a:prstGeom>
          <a:solidFill>
            <a:schemeClr val="accent3">
              <a:lumMod val="60000"/>
              <a:lumOff val="40000"/>
              <a:alpha val="34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08104" y="908720"/>
            <a:ext cx="43204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uco ger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895"/>
          <a:stretch/>
        </p:blipFill>
        <p:spPr bwMode="auto">
          <a:xfrm>
            <a:off x="195833" y="-431177"/>
            <a:ext cx="8912671" cy="61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4077072"/>
            <a:ext cx="7572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ZONA II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Entre ~3441 anos Cal Ap. até ~300 anos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Aumento de fitólitos  nas amostras com maior ocorrência de </a:t>
            </a:r>
            <a:r>
              <a:rPr lang="pt-BR" dirty="0" err="1" smtClean="0"/>
              <a:t>morfotipos</a:t>
            </a:r>
            <a:r>
              <a:rPr lang="pt-BR" dirty="0" smtClean="0"/>
              <a:t> de </a:t>
            </a:r>
            <a:r>
              <a:rPr lang="pt-BR" dirty="0" err="1" smtClean="0"/>
              <a:t>Arecaceae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i="1" dirty="0" smtClean="0"/>
              <a:t>globular</a:t>
            </a:r>
            <a:r>
              <a:rPr lang="pt-BR" dirty="0" smtClean="0"/>
              <a:t> </a:t>
            </a:r>
            <a:r>
              <a:rPr lang="pt-BR" i="1" dirty="0" err="1" smtClean="0"/>
              <a:t>echinate</a:t>
            </a:r>
            <a:r>
              <a:rPr lang="pt-BR" i="1" dirty="0" smtClean="0"/>
              <a:t>) em</a:t>
            </a:r>
            <a:r>
              <a:rPr lang="pt-BR" dirty="0" smtClean="0"/>
              <a:t> detrimento dos de </a:t>
            </a:r>
            <a:r>
              <a:rPr lang="pt-BR" dirty="0" err="1" smtClean="0"/>
              <a:t>Poaceae</a:t>
            </a:r>
            <a:r>
              <a:rPr lang="pt-BR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Manutenção da proporção de </a:t>
            </a:r>
            <a:r>
              <a:rPr lang="pt-BR" dirty="0" err="1" smtClean="0"/>
              <a:t>morfotipos</a:t>
            </a:r>
            <a:r>
              <a:rPr lang="pt-BR" dirty="0" smtClean="0"/>
              <a:t> de </a:t>
            </a:r>
            <a:r>
              <a:rPr lang="pt-BR" dirty="0" err="1" smtClean="0"/>
              <a:t>Eudicotiledoneas</a:t>
            </a:r>
            <a:r>
              <a:rPr lang="pt-BR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Tendência de aumento na cobertura arbórea (D/P 0,8 – 0,1),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Condições mais úmidas do que a Zona I  até ~ 2350 anos Cal. AP (</a:t>
            </a:r>
            <a:r>
              <a:rPr lang="pt-BR" dirty="0" err="1" smtClean="0"/>
              <a:t>Iph</a:t>
            </a:r>
            <a:r>
              <a:rPr lang="pt-BR" dirty="0" smtClean="0"/>
              <a:t> ~0);  Pouca variação na temperatura  (</a:t>
            </a:r>
            <a:r>
              <a:rPr lang="pt-BR" dirty="0" err="1" smtClean="0"/>
              <a:t>Ic</a:t>
            </a:r>
            <a:r>
              <a:rPr lang="pt-BR" dirty="0" smtClean="0"/>
              <a:t> &lt;11,1%)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 baixa porcentagem de </a:t>
            </a:r>
            <a:r>
              <a:rPr lang="pt-BR" i="1" dirty="0" err="1" smtClean="0"/>
              <a:t>Bulliformes</a:t>
            </a:r>
            <a:r>
              <a:rPr lang="pt-BR" dirty="0" smtClean="0"/>
              <a:t> marca a ausências de períodos de  stress hídrico,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547664" y="2132856"/>
            <a:ext cx="6192688" cy="561936"/>
          </a:xfrm>
          <a:prstGeom prst="rect">
            <a:avLst/>
          </a:prstGeom>
          <a:solidFill>
            <a:schemeClr val="accent3">
              <a:lumMod val="60000"/>
              <a:lumOff val="40000"/>
              <a:alpha val="34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1943708" y="332656"/>
            <a:ext cx="3924436" cy="576064"/>
            <a:chOff x="1943708" y="332656"/>
            <a:chExt cx="2196244" cy="576064"/>
          </a:xfrm>
        </p:grpSpPr>
        <p:cxnSp>
          <p:nvCxnSpPr>
            <p:cNvPr id="10" name="Conector reto 9"/>
            <p:cNvCxnSpPr/>
            <p:nvPr/>
          </p:nvCxnSpPr>
          <p:spPr>
            <a:xfrm flipV="1">
              <a:off x="1943708" y="332656"/>
              <a:ext cx="324036" cy="396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3841088" y="332656"/>
              <a:ext cx="298864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2267744" y="332656"/>
              <a:ext cx="18722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5580112" y="692696"/>
            <a:ext cx="43204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upo 21"/>
          <p:cNvGrpSpPr/>
          <p:nvPr/>
        </p:nvGrpSpPr>
        <p:grpSpPr>
          <a:xfrm>
            <a:off x="6166428" y="620688"/>
            <a:ext cx="1141876" cy="288032"/>
            <a:chOff x="2105725" y="332656"/>
            <a:chExt cx="1499266" cy="376732"/>
          </a:xfrm>
        </p:grpSpPr>
        <p:cxnSp>
          <p:nvCxnSpPr>
            <p:cNvPr id="23" name="Conector reto 22"/>
            <p:cNvCxnSpPr/>
            <p:nvPr/>
          </p:nvCxnSpPr>
          <p:spPr>
            <a:xfrm flipV="1">
              <a:off x="2105725" y="332657"/>
              <a:ext cx="162018" cy="259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V="1">
              <a:off x="3415900" y="332656"/>
              <a:ext cx="189091" cy="376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2267743" y="332656"/>
              <a:ext cx="1337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36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uco ger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895"/>
          <a:stretch/>
        </p:blipFill>
        <p:spPr bwMode="auto">
          <a:xfrm>
            <a:off x="195833" y="-387424"/>
            <a:ext cx="8912671" cy="61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4077072"/>
            <a:ext cx="7572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ZONA III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Desde  ~300 anos </a:t>
            </a:r>
            <a:r>
              <a:rPr lang="pt-BR" dirty="0"/>
              <a:t>Cal Ap. 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Aumento de fitólitos  nas amostras com maior ocorrência de </a:t>
            </a:r>
            <a:r>
              <a:rPr lang="pt-BR" dirty="0" err="1" smtClean="0"/>
              <a:t>morfotipos</a:t>
            </a:r>
            <a:r>
              <a:rPr lang="pt-BR" dirty="0" smtClean="0"/>
              <a:t> de </a:t>
            </a:r>
            <a:r>
              <a:rPr lang="pt-BR" dirty="0" err="1" smtClean="0"/>
              <a:t>monocotiledoneas</a:t>
            </a:r>
            <a:r>
              <a:rPr lang="pt-BR" dirty="0" smtClean="0"/>
              <a:t> (</a:t>
            </a:r>
            <a:r>
              <a:rPr lang="pt-BR" dirty="0" err="1" smtClean="0"/>
              <a:t>Poaceae</a:t>
            </a:r>
            <a:r>
              <a:rPr lang="pt-BR" dirty="0" smtClean="0"/>
              <a:t>), sobretudo  entre 20 e 25 cm;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 </a:t>
            </a:r>
            <a:r>
              <a:rPr lang="pt-BR" dirty="0"/>
              <a:t>í</a:t>
            </a:r>
            <a:r>
              <a:rPr lang="pt-BR" dirty="0" smtClean="0"/>
              <a:t>ndice  D/P mantem-se semelhante ao do final da Zona II (&lt;0,2);</a:t>
            </a:r>
          </a:p>
          <a:p>
            <a:pPr marL="285750" indent="-285750">
              <a:buFontTx/>
              <a:buChar char="-"/>
            </a:pPr>
            <a:r>
              <a:rPr lang="pt-BR" dirty="0" err="1" smtClean="0"/>
              <a:t>Iph</a:t>
            </a:r>
            <a:r>
              <a:rPr lang="pt-BR" dirty="0" smtClean="0"/>
              <a:t> apresenta mesma tendência da Zona II, porém é possível que o ambiente tenha se tornado mais seco, ou pelo menos com períodos secos (com stress hídrico), haja vista o aumento de </a:t>
            </a:r>
            <a:r>
              <a:rPr lang="pt-BR" i="1" dirty="0" err="1" smtClean="0"/>
              <a:t>Bulliformes</a:t>
            </a:r>
            <a:r>
              <a:rPr lang="pt-BR" dirty="0" smtClean="0"/>
              <a:t> (produzidos por todas as gramíneas)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Pouca variação na temperatura  (</a:t>
            </a:r>
            <a:r>
              <a:rPr lang="pt-BR" dirty="0" err="1" smtClean="0"/>
              <a:t>Ic</a:t>
            </a:r>
            <a:r>
              <a:rPr lang="pt-BR" dirty="0" smtClean="0"/>
              <a:t> &lt;11,1%)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19672" y="1268760"/>
            <a:ext cx="6120680" cy="864096"/>
          </a:xfrm>
          <a:prstGeom prst="rect">
            <a:avLst/>
          </a:prstGeom>
          <a:solidFill>
            <a:schemeClr val="accent3">
              <a:lumMod val="60000"/>
              <a:lumOff val="40000"/>
              <a:alpha val="34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580112" y="728700"/>
            <a:ext cx="43204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3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62778" y="764192"/>
            <a:ext cx="7497654" cy="4176975"/>
            <a:chOff x="285728" y="357158"/>
            <a:chExt cx="6143668" cy="3857652"/>
          </a:xfrm>
        </p:grpSpPr>
        <p:sp>
          <p:nvSpPr>
            <p:cNvPr id="3" name="Retângulo 2"/>
            <p:cNvSpPr/>
            <p:nvPr/>
          </p:nvSpPr>
          <p:spPr>
            <a:xfrm>
              <a:off x="4429132" y="357158"/>
              <a:ext cx="2000264" cy="171451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3000372" y="1142976"/>
              <a:ext cx="2500330" cy="92869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5" name="Imagem 4" descr="cBiloba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66" y="428596"/>
              <a:ext cx="686904" cy="500066"/>
            </a:xfrm>
            <a:prstGeom prst="rect">
              <a:avLst/>
            </a:prstGeom>
          </p:spPr>
        </p:pic>
        <p:pic>
          <p:nvPicPr>
            <p:cNvPr id="6" name="Imagem 5" descr="cElonga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16" y="428596"/>
              <a:ext cx="596427" cy="1000132"/>
            </a:xfrm>
            <a:prstGeom prst="rect">
              <a:avLst/>
            </a:prstGeom>
          </p:spPr>
        </p:pic>
        <p:pic>
          <p:nvPicPr>
            <p:cNvPr id="7" name="Imagem 6" descr="cGlobular echinat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1613" y="2214546"/>
              <a:ext cx="785817" cy="574839"/>
            </a:xfrm>
            <a:prstGeom prst="rect">
              <a:avLst/>
            </a:prstGeom>
          </p:spPr>
        </p:pic>
        <p:pic>
          <p:nvPicPr>
            <p:cNvPr id="8" name="Imagem 7" descr="cglobulca com escal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7364" y="3305477"/>
              <a:ext cx="642942" cy="480705"/>
            </a:xfrm>
            <a:prstGeom prst="rect">
              <a:avLst/>
            </a:prstGeom>
          </p:spPr>
        </p:pic>
        <p:pic>
          <p:nvPicPr>
            <p:cNvPr id="9" name="Imagem 8" descr="ccyperous -incertez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4950" y="2285984"/>
              <a:ext cx="662077" cy="642942"/>
            </a:xfrm>
            <a:prstGeom prst="rect">
              <a:avLst/>
            </a:prstGeom>
          </p:spPr>
        </p:pic>
        <p:pic>
          <p:nvPicPr>
            <p:cNvPr id="10" name="Imagem 9" descr="cglobular smoth - dicoteledonea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3182" y="3143239"/>
              <a:ext cx="785818" cy="901521"/>
            </a:xfrm>
            <a:prstGeom prst="rect">
              <a:avLst/>
            </a:prstGeom>
          </p:spPr>
        </p:pic>
        <p:pic>
          <p:nvPicPr>
            <p:cNvPr id="11" name="Imagem 10" descr="elongate crenate.jpg"/>
            <p:cNvPicPr>
              <a:picLocks noChangeAspect="1"/>
            </p:cNvPicPr>
            <p:nvPr/>
          </p:nvPicPr>
          <p:blipFill>
            <a:blip r:embed="rId8"/>
            <a:srcRect l="26041" t="3125" r="44792" b="40885"/>
            <a:stretch>
              <a:fillRect/>
            </a:stretch>
          </p:blipFill>
          <p:spPr>
            <a:xfrm rot="16200000">
              <a:off x="4672787" y="256379"/>
              <a:ext cx="642942" cy="987376"/>
            </a:xfrm>
            <a:prstGeom prst="rect">
              <a:avLst/>
            </a:prstGeom>
          </p:spPr>
        </p:pic>
        <p:pic>
          <p:nvPicPr>
            <p:cNvPr id="12" name="Imagem 11" descr="cglobular smooth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34471" y="3286116"/>
              <a:ext cx="651455" cy="571504"/>
            </a:xfrm>
            <a:prstGeom prst="rect">
              <a:avLst/>
            </a:prstGeom>
          </p:spPr>
        </p:pic>
        <p:pic>
          <p:nvPicPr>
            <p:cNvPr id="13" name="Imagem 12" descr="cbilobate 2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28802" y="428597"/>
              <a:ext cx="661895" cy="571504"/>
            </a:xfrm>
            <a:prstGeom prst="rect">
              <a:avLst/>
            </a:prstGeom>
          </p:spPr>
        </p:pic>
        <p:pic>
          <p:nvPicPr>
            <p:cNvPr id="14" name="Imagem 13" descr="cbulliform fan shaped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428604" y="1266731"/>
              <a:ext cx="642942" cy="662062"/>
            </a:xfrm>
            <a:prstGeom prst="rect">
              <a:avLst/>
            </a:prstGeom>
          </p:spPr>
        </p:pic>
        <p:pic>
          <p:nvPicPr>
            <p:cNvPr id="15" name="Imagem 14" descr="cCross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97554" y="428596"/>
              <a:ext cx="702884" cy="571504"/>
            </a:xfrm>
            <a:prstGeom prst="rect">
              <a:avLst/>
            </a:prstGeom>
          </p:spPr>
        </p:pic>
        <p:pic>
          <p:nvPicPr>
            <p:cNvPr id="16" name="Imagem 15" descr="cglobular echjinate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9469" y="2214546"/>
              <a:ext cx="888772" cy="642942"/>
            </a:xfrm>
            <a:prstGeom prst="rect">
              <a:avLst/>
            </a:prstGeom>
          </p:spPr>
        </p:pic>
        <p:pic>
          <p:nvPicPr>
            <p:cNvPr id="17" name="Imagem 16" descr="crondel non poaceae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7166" y="3286116"/>
              <a:ext cx="685222" cy="571504"/>
            </a:xfrm>
            <a:prstGeom prst="rect">
              <a:avLst/>
            </a:prstGeom>
          </p:spPr>
        </p:pic>
        <p:pic>
          <p:nvPicPr>
            <p:cNvPr id="18" name="Imagem 17" descr="cbilobate globular echinate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42984" y="428596"/>
              <a:ext cx="642942" cy="567759"/>
            </a:xfrm>
            <a:prstGeom prst="rect">
              <a:avLst/>
            </a:prstGeom>
          </p:spPr>
        </p:pic>
        <p:pic>
          <p:nvPicPr>
            <p:cNvPr id="19" name="Imagem 18" descr="cfacetado -alongado - annonaceae.jp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143380" y="3143240"/>
              <a:ext cx="642942" cy="835372"/>
            </a:xfrm>
            <a:prstGeom prst="rect">
              <a:avLst/>
            </a:prstGeom>
          </p:spPr>
        </p:pic>
        <p:pic>
          <p:nvPicPr>
            <p:cNvPr id="20" name="Imagem 19" descr="cglobular echinate grande 2.jp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08565" y="2214546"/>
              <a:ext cx="720435" cy="714380"/>
            </a:xfrm>
            <a:prstGeom prst="rect">
              <a:avLst/>
            </a:prstGeom>
          </p:spPr>
        </p:pic>
        <p:pic>
          <p:nvPicPr>
            <p:cNvPr id="21" name="Imagem 20" descr="crondel.jp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85510" y="428596"/>
              <a:ext cx="672184" cy="571504"/>
            </a:xfrm>
            <a:prstGeom prst="rect">
              <a:avLst/>
            </a:prstGeom>
          </p:spPr>
        </p:pic>
        <p:pic>
          <p:nvPicPr>
            <p:cNvPr id="22" name="Imagem 21" descr="cParallepipedal bulliform cel.jp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58118" y="1256716"/>
              <a:ext cx="670816" cy="701216"/>
            </a:xfrm>
            <a:prstGeom prst="rect">
              <a:avLst/>
            </a:prstGeom>
          </p:spPr>
        </p:pic>
        <p:pic>
          <p:nvPicPr>
            <p:cNvPr id="23" name="Imagem 22" descr="cirregular faceted.jp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3512" y="3143240"/>
              <a:ext cx="730207" cy="791849"/>
            </a:xfrm>
            <a:prstGeom prst="rect">
              <a:avLst/>
            </a:prstGeom>
          </p:spPr>
        </p:pic>
        <p:pic>
          <p:nvPicPr>
            <p:cNvPr id="24" name="Imagem 23" descr="cBuliform.jpg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85860" y="1285852"/>
              <a:ext cx="714380" cy="662064"/>
            </a:xfrm>
            <a:prstGeom prst="rect">
              <a:avLst/>
            </a:prstGeom>
          </p:spPr>
        </p:pic>
        <p:pic>
          <p:nvPicPr>
            <p:cNvPr id="25" name="Imagem 24" descr="cchusquea.jpg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214818" y="2285984"/>
              <a:ext cx="617225" cy="642942"/>
            </a:xfrm>
            <a:prstGeom prst="rect">
              <a:avLst/>
            </a:prstGeom>
          </p:spPr>
        </p:pic>
        <p:sp>
          <p:nvSpPr>
            <p:cNvPr id="26" name="Retângulo 25"/>
            <p:cNvSpPr/>
            <p:nvPr/>
          </p:nvSpPr>
          <p:spPr>
            <a:xfrm>
              <a:off x="285728" y="357158"/>
              <a:ext cx="6143668" cy="38576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85728" y="357158"/>
              <a:ext cx="6143668" cy="171451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285728" y="2071670"/>
              <a:ext cx="3429024" cy="10001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3714752" y="3071802"/>
              <a:ext cx="2714644" cy="114300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285728" y="357158"/>
              <a:ext cx="2428892" cy="78581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2714620" y="357158"/>
              <a:ext cx="857256" cy="78581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571876" y="357158"/>
              <a:ext cx="857256" cy="78581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285728" y="1142976"/>
              <a:ext cx="2714644" cy="92869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34" name="Imagem 33" descr="ctrapeziforme.jpg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071942" y="1285852"/>
              <a:ext cx="1332613" cy="642942"/>
            </a:xfrm>
            <a:prstGeom prst="rect">
              <a:avLst/>
            </a:prstGeom>
          </p:spPr>
        </p:pic>
        <p:pic>
          <p:nvPicPr>
            <p:cNvPr id="35" name="Imagem 34" descr="ctrapeziforme polylobate.jpg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143248" y="1285852"/>
              <a:ext cx="699295" cy="642942"/>
            </a:xfrm>
            <a:prstGeom prst="rect">
              <a:avLst/>
            </a:prstGeom>
          </p:spPr>
        </p:pic>
        <p:sp>
          <p:nvSpPr>
            <p:cNvPr id="36" name="CaixaDeTexto 37"/>
            <p:cNvSpPr txBox="1"/>
            <p:nvPr/>
          </p:nvSpPr>
          <p:spPr>
            <a:xfrm>
              <a:off x="357166" y="857224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 smtClean="0"/>
                <a:t>a</a:t>
              </a:r>
              <a:endParaRPr lang="pt-BR" sz="1200" dirty="0"/>
            </a:p>
          </p:txBody>
        </p:sp>
        <p:sp>
          <p:nvSpPr>
            <p:cNvPr id="37" name="CaixaDeTexto 38"/>
            <p:cNvSpPr txBox="1"/>
            <p:nvPr/>
          </p:nvSpPr>
          <p:spPr>
            <a:xfrm>
              <a:off x="2786058" y="928662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/>
                <a:t>b</a:t>
              </a:r>
            </a:p>
          </p:txBody>
        </p:sp>
        <p:sp>
          <p:nvSpPr>
            <p:cNvPr id="38" name="CaixaDeTexto 39"/>
            <p:cNvSpPr txBox="1"/>
            <p:nvPr/>
          </p:nvSpPr>
          <p:spPr>
            <a:xfrm>
              <a:off x="3571876" y="928662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/>
                <a:t>c</a:t>
              </a:r>
            </a:p>
          </p:txBody>
        </p:sp>
        <p:sp>
          <p:nvSpPr>
            <p:cNvPr id="39" name="CaixaDeTexto 40"/>
            <p:cNvSpPr txBox="1"/>
            <p:nvPr/>
          </p:nvSpPr>
          <p:spPr>
            <a:xfrm>
              <a:off x="6000768" y="1643042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/>
                <a:t>f</a:t>
              </a:r>
            </a:p>
          </p:txBody>
        </p:sp>
        <p:sp>
          <p:nvSpPr>
            <p:cNvPr id="40" name="CaixaDeTexto 41"/>
            <p:cNvSpPr txBox="1"/>
            <p:nvPr/>
          </p:nvSpPr>
          <p:spPr>
            <a:xfrm>
              <a:off x="285728" y="1857356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/>
                <a:t>d</a:t>
              </a:r>
            </a:p>
          </p:txBody>
        </p:sp>
        <p:sp>
          <p:nvSpPr>
            <p:cNvPr id="41" name="CaixaDeTexto 42"/>
            <p:cNvSpPr txBox="1"/>
            <p:nvPr/>
          </p:nvSpPr>
          <p:spPr>
            <a:xfrm>
              <a:off x="3000372" y="1857356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/>
                <a:t>e</a:t>
              </a:r>
            </a:p>
          </p:txBody>
        </p:sp>
        <p:sp>
          <p:nvSpPr>
            <p:cNvPr id="42" name="CaixaDeTexto 43"/>
            <p:cNvSpPr txBox="1"/>
            <p:nvPr/>
          </p:nvSpPr>
          <p:spPr>
            <a:xfrm>
              <a:off x="285728" y="2786050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 smtClean="0"/>
                <a:t>g</a:t>
              </a:r>
            </a:p>
            <a:p>
              <a:endParaRPr lang="pt-BR" sz="1200" dirty="0"/>
            </a:p>
          </p:txBody>
        </p:sp>
        <p:sp>
          <p:nvSpPr>
            <p:cNvPr id="43" name="CaixaDeTexto 44"/>
            <p:cNvSpPr txBox="1"/>
            <p:nvPr/>
          </p:nvSpPr>
          <p:spPr>
            <a:xfrm>
              <a:off x="3786190" y="2786050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 smtClean="0"/>
                <a:t>h</a:t>
              </a:r>
              <a:endParaRPr lang="pt-BR" sz="1200" dirty="0"/>
            </a:p>
          </p:txBody>
        </p:sp>
        <p:sp>
          <p:nvSpPr>
            <p:cNvPr id="44" name="CaixaDeTexto 45"/>
            <p:cNvSpPr txBox="1"/>
            <p:nvPr/>
          </p:nvSpPr>
          <p:spPr>
            <a:xfrm>
              <a:off x="5000636" y="2786050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/>
                <a:t>i</a:t>
              </a:r>
            </a:p>
          </p:txBody>
        </p:sp>
        <p:sp>
          <p:nvSpPr>
            <p:cNvPr id="45" name="CaixaDeTexto 46"/>
            <p:cNvSpPr txBox="1"/>
            <p:nvPr/>
          </p:nvSpPr>
          <p:spPr>
            <a:xfrm>
              <a:off x="357166" y="3929058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/>
                <a:t>j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3714752" y="2071670"/>
              <a:ext cx="1285884" cy="10001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47" name="CaixaDeTexto 50"/>
            <p:cNvSpPr txBox="1"/>
            <p:nvPr/>
          </p:nvSpPr>
          <p:spPr>
            <a:xfrm>
              <a:off x="3714752" y="3857620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 smtClean="0"/>
                <a:t>k</a:t>
              </a:r>
              <a:endParaRPr lang="pt-BR" sz="1200" dirty="0"/>
            </a:p>
          </p:txBody>
        </p:sp>
      </p:grpSp>
      <p:sp>
        <p:nvSpPr>
          <p:cNvPr id="48" name="Retângulo 47"/>
          <p:cNvSpPr/>
          <p:nvPr/>
        </p:nvSpPr>
        <p:spPr>
          <a:xfrm>
            <a:off x="837060" y="4976008"/>
            <a:ext cx="7623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/>
              <a:t>Microphotograph</a:t>
            </a:r>
            <a:r>
              <a:rPr lang="pt-BR" dirty="0" smtClean="0"/>
              <a:t> </a:t>
            </a:r>
            <a:r>
              <a:rPr lang="pt-BR" dirty="0" err="1"/>
              <a:t>Phytoliths</a:t>
            </a:r>
            <a:r>
              <a:rPr lang="pt-BR" dirty="0"/>
              <a:t> </a:t>
            </a:r>
            <a:r>
              <a:rPr lang="pt-BR" dirty="0" err="1"/>
              <a:t>morphotypes</a:t>
            </a:r>
            <a:r>
              <a:rPr lang="pt-BR" dirty="0"/>
              <a:t>: </a:t>
            </a:r>
            <a:r>
              <a:rPr lang="pt-BR" dirty="0" err="1"/>
              <a:t>Poaceae</a:t>
            </a:r>
            <a:r>
              <a:rPr lang="pt-BR" dirty="0"/>
              <a:t>: </a:t>
            </a:r>
            <a:r>
              <a:rPr lang="pt-BR" i="1" dirty="0"/>
              <a:t>a) </a:t>
            </a:r>
            <a:r>
              <a:rPr lang="pt-BR" i="1" dirty="0" err="1"/>
              <a:t>bilobates</a:t>
            </a:r>
            <a:r>
              <a:rPr lang="pt-BR" i="1" dirty="0"/>
              <a:t>; b)</a:t>
            </a:r>
            <a:r>
              <a:rPr lang="pt-BR" i="1" dirty="0" err="1"/>
              <a:t>cross</a:t>
            </a:r>
            <a:r>
              <a:rPr lang="pt-BR" i="1" dirty="0"/>
              <a:t>; c) </a:t>
            </a:r>
            <a:r>
              <a:rPr lang="pt-BR" i="1" dirty="0" err="1"/>
              <a:t>rondel</a:t>
            </a:r>
            <a:r>
              <a:rPr lang="pt-BR" i="1" dirty="0"/>
              <a:t>; d) </a:t>
            </a:r>
            <a:r>
              <a:rPr lang="pt-BR" i="1" dirty="0" err="1"/>
              <a:t>bulliform</a:t>
            </a:r>
            <a:r>
              <a:rPr lang="pt-BR" i="1" dirty="0"/>
              <a:t>; e) </a:t>
            </a:r>
            <a:r>
              <a:rPr lang="pt-BR" i="1" dirty="0" err="1"/>
              <a:t>trapeziform</a:t>
            </a:r>
            <a:r>
              <a:rPr lang="pt-BR" i="1" dirty="0"/>
              <a:t>; f) </a:t>
            </a:r>
            <a:r>
              <a:rPr lang="pt-BR" i="1" dirty="0" err="1"/>
              <a:t>elongate</a:t>
            </a:r>
            <a:r>
              <a:rPr lang="pt-BR" dirty="0"/>
              <a:t>; </a:t>
            </a:r>
            <a:r>
              <a:rPr lang="pt-BR" dirty="0" err="1"/>
              <a:t>Arecaceae</a:t>
            </a:r>
            <a:r>
              <a:rPr lang="pt-BR" dirty="0"/>
              <a:t>: g)</a:t>
            </a:r>
            <a:r>
              <a:rPr lang="pt-BR" i="1" dirty="0"/>
              <a:t> globular </a:t>
            </a:r>
            <a:r>
              <a:rPr lang="pt-BR" i="1" dirty="0" err="1"/>
              <a:t>echinate</a:t>
            </a:r>
            <a:r>
              <a:rPr lang="pt-BR" i="1" dirty="0"/>
              <a:t>;  </a:t>
            </a:r>
            <a:r>
              <a:rPr lang="pt-BR" dirty="0" err="1"/>
              <a:t>Chusquea</a:t>
            </a:r>
            <a:r>
              <a:rPr lang="pt-BR" dirty="0"/>
              <a:t>: </a:t>
            </a:r>
            <a:r>
              <a:rPr lang="pt-BR" i="1" dirty="0"/>
              <a:t>h) </a:t>
            </a:r>
            <a:r>
              <a:rPr lang="pt-BR" i="1" dirty="0" err="1"/>
              <a:t>chusquea</a:t>
            </a:r>
            <a:r>
              <a:rPr lang="pt-BR" i="1" dirty="0"/>
              <a:t> </a:t>
            </a:r>
            <a:r>
              <a:rPr lang="pt-BR" i="1" dirty="0" err="1"/>
              <a:t>morphotype</a:t>
            </a:r>
            <a:r>
              <a:rPr lang="pt-BR" dirty="0"/>
              <a:t>; </a:t>
            </a:r>
            <a:r>
              <a:rPr lang="pt-BR" dirty="0" err="1"/>
              <a:t>Ciperaceae</a:t>
            </a:r>
            <a:r>
              <a:rPr lang="pt-BR" dirty="0"/>
              <a:t>:</a:t>
            </a:r>
            <a:r>
              <a:rPr lang="pt-BR" i="1" dirty="0"/>
              <a:t> i) </a:t>
            </a:r>
            <a:r>
              <a:rPr lang="pt-BR" i="1" dirty="0" err="1"/>
              <a:t>ciperous</a:t>
            </a:r>
            <a:r>
              <a:rPr lang="pt-BR" i="1" dirty="0"/>
              <a:t> </a:t>
            </a:r>
            <a:r>
              <a:rPr lang="pt-BR" i="1" dirty="0" err="1"/>
              <a:t>morphotype</a:t>
            </a:r>
            <a:r>
              <a:rPr lang="pt-BR" dirty="0"/>
              <a:t>; </a:t>
            </a:r>
            <a:r>
              <a:rPr lang="pt-BR" dirty="0" err="1"/>
              <a:t>Eudicotiledoneae</a:t>
            </a:r>
            <a:r>
              <a:rPr lang="pt-BR" dirty="0"/>
              <a:t>: j) </a:t>
            </a:r>
            <a:r>
              <a:rPr lang="pt-BR" i="1" dirty="0"/>
              <a:t>globular</a:t>
            </a:r>
            <a:r>
              <a:rPr lang="pt-BR" dirty="0"/>
              <a:t> ; </a:t>
            </a:r>
            <a:r>
              <a:rPr lang="pt-BR" dirty="0" err="1"/>
              <a:t>Marantae</a:t>
            </a:r>
            <a:r>
              <a:rPr lang="pt-BR" dirty="0"/>
              <a:t>: </a:t>
            </a:r>
            <a:r>
              <a:rPr lang="pt-BR" i="1" dirty="0"/>
              <a:t>k)irregular</a:t>
            </a:r>
            <a:r>
              <a:rPr lang="pt-BR" dirty="0"/>
              <a:t> </a:t>
            </a:r>
            <a:r>
              <a:rPr lang="pt-BR" i="1" dirty="0" err="1"/>
              <a:t>faceted</a:t>
            </a:r>
            <a:r>
              <a:rPr lang="pt-BR" dirty="0"/>
              <a:t>  (</a:t>
            </a:r>
            <a:r>
              <a:rPr lang="pt-BR" dirty="0" err="1"/>
              <a:t>magnification</a:t>
            </a:r>
            <a:r>
              <a:rPr lang="pt-BR" dirty="0"/>
              <a:t> 40X). Bar=10μm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962778" y="188640"/>
            <a:ext cx="714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ASSEMBLEIA FITOLÍTICA - MACUCO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971600" y="764192"/>
            <a:ext cx="3923191" cy="841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973151" y="764192"/>
            <a:ext cx="1046184" cy="8413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1113790" y="1682931"/>
            <a:ext cx="895172" cy="8556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4319286" y="1735824"/>
            <a:ext cx="1147227" cy="802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971600" y="2731629"/>
            <a:ext cx="4140229" cy="8413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971600" y="3703545"/>
            <a:ext cx="7488831" cy="12376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5521991" y="2688499"/>
            <a:ext cx="1194801" cy="9555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6833583" y="2708920"/>
            <a:ext cx="1194801" cy="9555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79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16632"/>
            <a:ext cx="8640960" cy="6696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1520" y="58272"/>
            <a:ext cx="1873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Zona/</a:t>
            </a:r>
            <a:r>
              <a:rPr lang="pt-BR" sz="1600" dirty="0" err="1" smtClean="0"/>
              <a:t>Sub-zona</a:t>
            </a:r>
            <a:r>
              <a:rPr lang="pt-BR" sz="1600" dirty="0" smtClean="0"/>
              <a:t> polínica</a:t>
            </a:r>
            <a:endParaRPr lang="pt-BR" sz="16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251520" y="306896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51520" y="1268760"/>
            <a:ext cx="1874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Zonas</a:t>
            </a:r>
          </a:p>
          <a:p>
            <a:pPr algn="ctr"/>
            <a:r>
              <a:rPr lang="pt-BR" sz="1600" dirty="0" smtClean="0"/>
              <a:t>II e III</a:t>
            </a:r>
          </a:p>
          <a:p>
            <a:pPr algn="ctr"/>
            <a:r>
              <a:rPr lang="pt-BR" sz="1600" dirty="0" smtClean="0"/>
              <a:t>4400 cal AP até hoje</a:t>
            </a:r>
            <a:endParaRPr lang="pt-BR" sz="16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2123728" y="116632"/>
            <a:ext cx="2601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195736" y="18864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Interpretação da palinologia</a:t>
            </a:r>
            <a:endParaRPr lang="pt-BR" sz="1600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5076056" y="116632"/>
            <a:ext cx="0" cy="6696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123728" y="620688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Baixa porcentagem de </a:t>
            </a:r>
            <a:r>
              <a:rPr lang="pt-BR" sz="1600" dirty="0" err="1" smtClean="0"/>
              <a:t>Cyatheaceae</a:t>
            </a:r>
            <a:r>
              <a:rPr lang="pt-BR" sz="1600" dirty="0" smtClean="0"/>
              <a:t> e </a:t>
            </a:r>
            <a:r>
              <a:rPr lang="pt-BR" sz="1600" dirty="0" err="1" smtClean="0"/>
              <a:t>Arecaceae</a:t>
            </a:r>
            <a:r>
              <a:rPr lang="pt-BR" sz="1600" dirty="0" smtClean="0"/>
              <a:t>: clima menos úmido que o intervalo anterior;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Ausência de </a:t>
            </a:r>
            <a:r>
              <a:rPr lang="pt-BR" sz="1600" i="1" dirty="0" err="1" smtClean="0"/>
              <a:t>Alnus</a:t>
            </a:r>
            <a:r>
              <a:rPr lang="pt-BR" sz="1600" dirty="0" smtClean="0"/>
              <a:t>: menor influência de frentes frias polares.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Formação da lagoa, com abundância de </a:t>
            </a:r>
            <a:r>
              <a:rPr lang="pt-BR" sz="1600" dirty="0" err="1" smtClean="0"/>
              <a:t>Cyperacee</a:t>
            </a:r>
            <a:r>
              <a:rPr lang="pt-BR" sz="1600" dirty="0" smtClean="0"/>
              <a:t>;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95536" y="3501008"/>
            <a:ext cx="1627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err="1" smtClean="0"/>
              <a:t>Sub-zona</a:t>
            </a:r>
            <a:endParaRPr lang="pt-BR" sz="1600" dirty="0" smtClean="0"/>
          </a:p>
          <a:p>
            <a:pPr algn="ctr"/>
            <a:r>
              <a:rPr lang="pt-BR" sz="1600" dirty="0" err="1" smtClean="0"/>
              <a:t>Ib</a:t>
            </a:r>
            <a:endParaRPr lang="pt-BR" sz="1600" dirty="0" smtClean="0"/>
          </a:p>
          <a:p>
            <a:pPr algn="ctr"/>
            <a:r>
              <a:rPr lang="pt-BR" sz="1600" dirty="0" smtClean="0"/>
              <a:t>7000-4400 cal AP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123728" y="315548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Maiores porcentagens de </a:t>
            </a:r>
            <a:r>
              <a:rPr lang="pt-BR" sz="1600" dirty="0" err="1" smtClean="0"/>
              <a:t>Cyatheaceae</a:t>
            </a:r>
            <a:r>
              <a:rPr lang="pt-BR" sz="1600" dirty="0" smtClean="0"/>
              <a:t> e </a:t>
            </a:r>
            <a:r>
              <a:rPr lang="pt-BR" sz="1600" dirty="0" err="1" smtClean="0"/>
              <a:t>Arecaceae</a:t>
            </a:r>
            <a:r>
              <a:rPr lang="pt-BR" sz="1600" dirty="0" smtClean="0"/>
              <a:t>: clima mais úmido;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Presença de </a:t>
            </a:r>
            <a:r>
              <a:rPr lang="pt-BR" sz="1600" i="1" dirty="0" err="1" smtClean="0"/>
              <a:t>Alnus</a:t>
            </a:r>
            <a:r>
              <a:rPr lang="pt-BR" sz="1600" dirty="0" smtClean="0"/>
              <a:t>: massas polares;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Presença de manguezal.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52472" y="5301208"/>
            <a:ext cx="1627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err="1" smtClean="0"/>
              <a:t>Sub-zona</a:t>
            </a:r>
            <a:endParaRPr lang="pt-BR" sz="1600" dirty="0" smtClean="0"/>
          </a:p>
          <a:p>
            <a:pPr algn="ctr"/>
            <a:r>
              <a:rPr lang="pt-BR" sz="1600" dirty="0" smtClean="0"/>
              <a:t>Ia</a:t>
            </a:r>
          </a:p>
          <a:p>
            <a:pPr algn="ctr"/>
            <a:r>
              <a:rPr lang="pt-BR" sz="1600" dirty="0" smtClean="0"/>
              <a:t>7700-7000 cal AP</a:t>
            </a:r>
            <a:endParaRPr lang="pt-BR" sz="16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123728" y="4997494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Baixa porcentagem de </a:t>
            </a:r>
            <a:r>
              <a:rPr lang="pt-BR" sz="1600" dirty="0" err="1" smtClean="0"/>
              <a:t>Cyatheaceae</a:t>
            </a:r>
            <a:r>
              <a:rPr lang="pt-BR" sz="1600" dirty="0" smtClean="0"/>
              <a:t> e </a:t>
            </a:r>
            <a:r>
              <a:rPr lang="pt-BR" sz="1600" dirty="0" err="1" smtClean="0"/>
              <a:t>Arecaceae</a:t>
            </a:r>
            <a:r>
              <a:rPr lang="pt-BR" sz="1600" dirty="0" smtClean="0"/>
              <a:t>: clima menos úmido que o intervalo seguinte;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Presença de </a:t>
            </a:r>
            <a:r>
              <a:rPr lang="pt-BR" sz="1600" i="1" dirty="0" err="1" smtClean="0"/>
              <a:t>Alnus</a:t>
            </a:r>
            <a:r>
              <a:rPr lang="pt-BR" sz="1600" dirty="0" smtClean="0"/>
              <a:t>: massas polares;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Presença de manguezal.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220072" y="18864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Análise preliminar de fitólitos</a:t>
            </a:r>
            <a:endParaRPr lang="pt-BR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148064" y="561072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Fitólitos ausentes</a:t>
            </a:r>
            <a:endParaRPr lang="pt-BR" sz="16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076056" y="3095089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Predomínio de monocotiledôneas (51-78%) e árvores (30-50%);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Ic</a:t>
            </a:r>
            <a:r>
              <a:rPr lang="pt-BR" sz="1600" dirty="0" smtClean="0"/>
              <a:t> (7% a 43%): temperaturas mais amenas que nas zonas II e III;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Iph</a:t>
            </a:r>
            <a:r>
              <a:rPr lang="pt-BR" sz="1600" dirty="0" smtClean="0"/>
              <a:t> (15% a 50%): </a:t>
            </a:r>
            <a:r>
              <a:rPr lang="pt-BR" sz="1600" b="1" dirty="0" smtClean="0">
                <a:solidFill>
                  <a:srgbClr val="FF0000"/>
                </a:solidFill>
              </a:rPr>
              <a:t>menor </a:t>
            </a:r>
            <a:r>
              <a:rPr lang="pt-BR" sz="1600" dirty="0" smtClean="0"/>
              <a:t>umidade que nas zonas II e III; </a:t>
            </a:r>
            <a:r>
              <a:rPr lang="pt-BR" sz="1600" b="1" dirty="0" smtClean="0"/>
              <a:t>(chuvas bem distribuídas)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D/P (0,1-0,3): menor cobertura arbórea.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089704" y="579744"/>
            <a:ext cx="3730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Predomínio inicial de </a:t>
            </a:r>
            <a:r>
              <a:rPr lang="pt-BR" sz="1600" dirty="0" err="1" smtClean="0"/>
              <a:t>Eudicotiledoneae</a:t>
            </a:r>
            <a:r>
              <a:rPr lang="pt-BR" sz="1600" dirty="0" smtClean="0"/>
              <a:t> e </a:t>
            </a:r>
            <a:r>
              <a:rPr lang="pt-BR" sz="1600" dirty="0" err="1" smtClean="0"/>
              <a:t>Arecaceae</a:t>
            </a:r>
            <a:r>
              <a:rPr lang="pt-BR" sz="1600" dirty="0" smtClean="0"/>
              <a:t>. Posteriormente, </a:t>
            </a:r>
            <a:r>
              <a:rPr lang="pt-BR" sz="1600" dirty="0" err="1" smtClean="0"/>
              <a:t>Cyperaceae</a:t>
            </a:r>
            <a:r>
              <a:rPr lang="pt-BR" sz="1600" dirty="0" smtClean="0"/>
              <a:t> e </a:t>
            </a:r>
            <a:r>
              <a:rPr lang="pt-BR" sz="1600" dirty="0" err="1" smtClean="0"/>
              <a:t>Poaceae</a:t>
            </a:r>
            <a:r>
              <a:rPr lang="pt-BR" sz="16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Ic</a:t>
            </a:r>
            <a:r>
              <a:rPr lang="pt-BR" sz="1600" dirty="0" smtClean="0"/>
              <a:t> (0% a 33%): menores variações de temperaturas no início do período e temperaturas mais quentes no final;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Iph</a:t>
            </a:r>
            <a:r>
              <a:rPr lang="pt-BR" sz="1600" dirty="0" smtClean="0"/>
              <a:t> (~0%): </a:t>
            </a:r>
            <a:r>
              <a:rPr lang="pt-BR" sz="1600" b="1" dirty="0" smtClean="0">
                <a:solidFill>
                  <a:srgbClr val="FF0000"/>
                </a:solidFill>
              </a:rPr>
              <a:t>maior </a:t>
            </a:r>
            <a:r>
              <a:rPr lang="pt-BR" sz="1600" dirty="0" smtClean="0"/>
              <a:t>umidade que a </a:t>
            </a:r>
            <a:r>
              <a:rPr lang="pt-BR" sz="1600" dirty="0" err="1" smtClean="0"/>
              <a:t>sub-zona</a:t>
            </a:r>
            <a:r>
              <a:rPr lang="pt-BR" sz="1600" dirty="0" smtClean="0"/>
              <a:t> </a:t>
            </a:r>
            <a:r>
              <a:rPr lang="pt-BR" sz="1600" dirty="0" err="1" smtClean="0"/>
              <a:t>Ib</a:t>
            </a:r>
            <a:r>
              <a:rPr lang="pt-BR" sz="1600" dirty="0" smtClean="0"/>
              <a:t>; </a:t>
            </a:r>
            <a:r>
              <a:rPr lang="pt-BR" sz="1600" b="1" dirty="0" smtClean="0">
                <a:solidFill>
                  <a:srgbClr val="FF0000"/>
                </a:solidFill>
              </a:rPr>
              <a:t>com fases de stress hídrico (chuvas mal </a:t>
            </a:r>
            <a:r>
              <a:rPr lang="pt-BR" sz="1600" b="1" dirty="0" smtClean="0">
                <a:solidFill>
                  <a:srgbClr val="FF0000"/>
                </a:solidFill>
              </a:rPr>
              <a:t>distribuídas</a:t>
            </a:r>
            <a:r>
              <a:rPr lang="pt-BR" sz="1600" dirty="0" smtClean="0"/>
              <a:t>) </a:t>
            </a:r>
            <a:endParaRPr lang="pt-B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D/P (0-0,8): maior cobertura arbórea.</a:t>
            </a:r>
          </a:p>
        </p:txBody>
      </p:sp>
    </p:spTree>
    <p:extLst>
      <p:ext uri="{BB962C8B-B14F-4D97-AF65-F5344CB8AC3E}">
        <p14:creationId xmlns:p14="http://schemas.microsoft.com/office/powerpoint/2010/main" val="1736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44463" y="4887984"/>
            <a:ext cx="5579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Linhares, norte do ES:</a:t>
            </a:r>
          </a:p>
          <a:p>
            <a:r>
              <a:rPr lang="pt-BR" dirty="0" smtClean="0"/>
              <a:t>Região considerada como um dos centros de endemismo da Mata Atlântica e um possível refúgio florestal durante eventos de retração florestal do Pleistoceno e Holoceno.</a:t>
            </a:r>
          </a:p>
          <a:p>
            <a:endParaRPr lang="pt-BR" dirty="0"/>
          </a:p>
          <a:p>
            <a:r>
              <a:rPr lang="pt-BR" dirty="0" smtClean="0"/>
              <a:t>Chuvas concentradas no verão.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902634" cy="465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962930" cy="26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16632"/>
            <a:ext cx="820896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2400" dirty="0" smtClean="0">
                <a:solidFill>
                  <a:schemeClr val="tx2"/>
                </a:solidFill>
              </a:rPr>
              <a:t>Bibliografias citadas: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764704"/>
            <a:ext cx="8806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Behling</a:t>
            </a:r>
            <a:r>
              <a:rPr lang="pt-BR" sz="1600" dirty="0" smtClean="0"/>
              <a:t> e </a:t>
            </a:r>
            <a:r>
              <a:rPr lang="pt-BR" sz="1600" dirty="0" err="1" smtClean="0"/>
              <a:t>Negrelle</a:t>
            </a:r>
            <a:r>
              <a:rPr lang="pt-BR" sz="1600" dirty="0" smtClean="0"/>
              <a:t> (2001): Tropical </a:t>
            </a:r>
            <a:r>
              <a:rPr lang="pt-BR" sz="1600" dirty="0" err="1" smtClean="0"/>
              <a:t>rain</a:t>
            </a:r>
            <a:r>
              <a:rPr lang="pt-BR" sz="1600" dirty="0" smtClean="0"/>
              <a:t> </a:t>
            </a:r>
            <a:r>
              <a:rPr lang="pt-BR" sz="1600" dirty="0" err="1" smtClean="0"/>
              <a:t>forest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climate</a:t>
            </a:r>
            <a:r>
              <a:rPr lang="pt-BR" sz="1600" dirty="0" smtClean="0"/>
              <a:t> dynamics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Atlantic</a:t>
            </a:r>
            <a:r>
              <a:rPr lang="pt-BR" sz="1600" dirty="0" smtClean="0"/>
              <a:t> </a:t>
            </a:r>
            <a:r>
              <a:rPr lang="pt-BR" sz="1600" dirty="0" err="1" smtClean="0"/>
              <a:t>Lowland</a:t>
            </a:r>
            <a:r>
              <a:rPr lang="pt-BR" sz="1600" dirty="0" smtClean="0"/>
              <a:t>, Southern </a:t>
            </a:r>
            <a:r>
              <a:rPr lang="pt-BR" sz="1600" dirty="0" err="1" smtClean="0"/>
              <a:t>Brazil</a:t>
            </a:r>
            <a:r>
              <a:rPr lang="pt-BR" sz="1600" dirty="0" smtClean="0"/>
              <a:t>,  </a:t>
            </a:r>
            <a:r>
              <a:rPr lang="pt-BR" sz="1600" dirty="0" err="1" smtClean="0"/>
              <a:t>during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late </a:t>
            </a:r>
            <a:r>
              <a:rPr lang="pt-BR" sz="1600" dirty="0" err="1" smtClean="0"/>
              <a:t>Quaternary</a:t>
            </a:r>
            <a:r>
              <a:rPr lang="pt-BR" sz="1600" dirty="0" smtClean="0"/>
              <a:t>. </a:t>
            </a:r>
            <a:r>
              <a:rPr lang="pt-BR" sz="1600" i="1" dirty="0" err="1" smtClean="0"/>
              <a:t>Quaternary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Research</a:t>
            </a:r>
            <a:r>
              <a:rPr lang="pt-BR" sz="1600" i="1" dirty="0" smtClean="0"/>
              <a:t> </a:t>
            </a:r>
            <a:r>
              <a:rPr lang="pt-BR" sz="1600" dirty="0" smtClean="0"/>
              <a:t>56:383-389.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Cruz et al. (2005). </a:t>
            </a:r>
            <a:r>
              <a:rPr lang="pt-BR" sz="1600" dirty="0" err="1" smtClean="0"/>
              <a:t>Insolation-driven</a:t>
            </a:r>
            <a:r>
              <a:rPr lang="pt-BR" sz="1600" dirty="0" smtClean="0"/>
              <a:t> </a:t>
            </a:r>
            <a:r>
              <a:rPr lang="pt-BR" sz="1600" dirty="0" err="1" smtClean="0"/>
              <a:t>changes</a:t>
            </a:r>
            <a:r>
              <a:rPr lang="pt-BR" sz="1600" dirty="0" smtClean="0"/>
              <a:t> in </a:t>
            </a:r>
            <a:r>
              <a:rPr lang="pt-BR" sz="1600" dirty="0" err="1" smtClean="0"/>
              <a:t>atmospheric</a:t>
            </a:r>
            <a:r>
              <a:rPr lang="pt-BR" sz="1600" dirty="0" smtClean="0"/>
              <a:t> </a:t>
            </a:r>
            <a:r>
              <a:rPr lang="pt-BR" sz="1600" dirty="0" err="1" smtClean="0"/>
              <a:t>circulation</a:t>
            </a:r>
            <a:r>
              <a:rPr lang="pt-BR" sz="1600" dirty="0" smtClean="0"/>
              <a:t> over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past</a:t>
            </a:r>
            <a:r>
              <a:rPr lang="pt-BR" sz="1600" dirty="0" smtClean="0"/>
              <a:t> 116,000 </a:t>
            </a:r>
            <a:r>
              <a:rPr lang="pt-BR" sz="1600" dirty="0" err="1" smtClean="0"/>
              <a:t>years</a:t>
            </a:r>
            <a:r>
              <a:rPr lang="pt-BR" sz="1600" dirty="0" smtClean="0"/>
              <a:t> in subtropical </a:t>
            </a:r>
            <a:r>
              <a:rPr lang="pt-BR" sz="1600" dirty="0" err="1" smtClean="0"/>
              <a:t>Brazil</a:t>
            </a:r>
            <a:r>
              <a:rPr lang="pt-BR" sz="1600" dirty="0" smtClean="0"/>
              <a:t>. </a:t>
            </a:r>
            <a:r>
              <a:rPr lang="pt-BR" sz="1600" i="1" dirty="0" err="1" smtClean="0"/>
              <a:t>Nature</a:t>
            </a:r>
            <a:r>
              <a:rPr lang="pt-BR" sz="1600" dirty="0" smtClean="0"/>
              <a:t> 434:63-66.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Cruz et al. (2006a). A </a:t>
            </a:r>
            <a:r>
              <a:rPr lang="pt-BR" sz="1600" dirty="0" err="1" smtClean="0"/>
              <a:t>stalagmite</a:t>
            </a:r>
            <a:r>
              <a:rPr lang="pt-BR" sz="1600" dirty="0" smtClean="0"/>
              <a:t> </a:t>
            </a:r>
            <a:r>
              <a:rPr lang="pt-BR" sz="1600" dirty="0" err="1" smtClean="0"/>
              <a:t>record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changes</a:t>
            </a:r>
            <a:r>
              <a:rPr lang="pt-BR" sz="1600" dirty="0" smtClean="0"/>
              <a:t> in </a:t>
            </a:r>
            <a:r>
              <a:rPr lang="pt-BR" sz="1600" dirty="0" err="1" smtClean="0"/>
              <a:t>atmospheric</a:t>
            </a:r>
            <a:r>
              <a:rPr lang="pt-BR" sz="1600" dirty="0" smtClean="0"/>
              <a:t> </a:t>
            </a:r>
            <a:r>
              <a:rPr lang="pt-BR" sz="1600" dirty="0" err="1" smtClean="0"/>
              <a:t>circulation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soil</a:t>
            </a:r>
            <a:r>
              <a:rPr lang="pt-BR" sz="1600" dirty="0" smtClean="0"/>
              <a:t> processes in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Brazilian</a:t>
            </a:r>
            <a:r>
              <a:rPr lang="pt-BR" sz="1600" dirty="0" smtClean="0"/>
              <a:t> </a:t>
            </a:r>
            <a:r>
              <a:rPr lang="pt-BR" sz="1600" dirty="0" err="1" smtClean="0"/>
              <a:t>subtropics</a:t>
            </a:r>
            <a:r>
              <a:rPr lang="pt-BR" sz="1600" dirty="0" smtClean="0"/>
              <a:t> </a:t>
            </a:r>
            <a:r>
              <a:rPr lang="pt-BR" sz="1600" dirty="0" err="1" smtClean="0"/>
              <a:t>during</a:t>
            </a:r>
            <a:r>
              <a:rPr lang="pt-BR" sz="1600" dirty="0" smtClean="0"/>
              <a:t> late </a:t>
            </a:r>
            <a:r>
              <a:rPr lang="pt-BR" sz="1600" dirty="0" err="1" smtClean="0"/>
              <a:t>Pleistocene</a:t>
            </a:r>
            <a:r>
              <a:rPr lang="pt-BR" sz="1600" dirty="0" smtClean="0"/>
              <a:t>. </a:t>
            </a:r>
            <a:r>
              <a:rPr lang="pt-BR" sz="1600" i="1" dirty="0" err="1" smtClean="0"/>
              <a:t>Quaternary</a:t>
            </a:r>
            <a:r>
              <a:rPr lang="pt-BR" sz="1600" i="1" dirty="0" smtClean="0"/>
              <a:t> Science </a:t>
            </a:r>
            <a:r>
              <a:rPr lang="pt-BR" sz="1600" i="1" dirty="0" err="1" smtClean="0"/>
              <a:t>Reviews</a:t>
            </a:r>
            <a:r>
              <a:rPr lang="pt-BR" sz="1600" i="1" dirty="0" smtClean="0"/>
              <a:t> </a:t>
            </a:r>
            <a:r>
              <a:rPr lang="pt-BR" sz="1600" dirty="0" smtClean="0"/>
              <a:t>25:2749-2761.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Cruz et al. (2006b). </a:t>
            </a:r>
            <a:r>
              <a:rPr lang="pt-BR" sz="1600" dirty="0" err="1" smtClean="0"/>
              <a:t>Reconstruction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regional </a:t>
            </a:r>
            <a:r>
              <a:rPr lang="pt-BR" sz="1600" dirty="0" err="1" smtClean="0"/>
              <a:t>atmospheric</a:t>
            </a:r>
            <a:r>
              <a:rPr lang="pt-BR" sz="1600" dirty="0" smtClean="0"/>
              <a:t> </a:t>
            </a:r>
            <a:r>
              <a:rPr lang="pt-BR" sz="1600" dirty="0" err="1" smtClean="0"/>
              <a:t>circulation</a:t>
            </a:r>
            <a:r>
              <a:rPr lang="pt-BR" sz="1600" dirty="0" smtClean="0"/>
              <a:t> </a:t>
            </a:r>
            <a:r>
              <a:rPr lang="pt-BR" sz="1600" dirty="0" err="1" smtClean="0"/>
              <a:t>features</a:t>
            </a:r>
            <a:r>
              <a:rPr lang="pt-BR" sz="1600" dirty="0" smtClean="0"/>
              <a:t> </a:t>
            </a:r>
            <a:r>
              <a:rPr lang="pt-BR" sz="1600" dirty="0" err="1" smtClean="0"/>
              <a:t>during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late </a:t>
            </a:r>
            <a:r>
              <a:rPr lang="pt-BR" sz="1600" dirty="0" err="1" smtClean="0"/>
              <a:t>Pleistocene</a:t>
            </a:r>
            <a:r>
              <a:rPr lang="pt-BR" sz="1600" dirty="0" smtClean="0"/>
              <a:t> in subtropical </a:t>
            </a:r>
            <a:r>
              <a:rPr lang="pt-BR" sz="1600" dirty="0" err="1" smtClean="0"/>
              <a:t>Brazil</a:t>
            </a:r>
            <a:r>
              <a:rPr lang="pt-BR" sz="1600" dirty="0" smtClean="0"/>
              <a:t> </a:t>
            </a:r>
            <a:r>
              <a:rPr lang="pt-BR" sz="1600" dirty="0" err="1" smtClean="0"/>
              <a:t>from</a:t>
            </a:r>
            <a:r>
              <a:rPr lang="pt-BR" sz="1600" dirty="0" smtClean="0"/>
              <a:t> </a:t>
            </a:r>
            <a:r>
              <a:rPr lang="pt-BR" sz="1600" dirty="0" err="1" smtClean="0"/>
              <a:t>oxygen</a:t>
            </a:r>
            <a:r>
              <a:rPr lang="pt-BR" sz="1600" dirty="0" smtClean="0"/>
              <a:t> </a:t>
            </a:r>
            <a:r>
              <a:rPr lang="pt-BR" sz="1600" dirty="0" err="1" smtClean="0"/>
              <a:t>isotope</a:t>
            </a:r>
            <a:r>
              <a:rPr lang="pt-BR" sz="1600" dirty="0" smtClean="0"/>
              <a:t> </a:t>
            </a:r>
            <a:r>
              <a:rPr lang="pt-BR" sz="1600" dirty="0" err="1" smtClean="0"/>
              <a:t>composition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speleothems</a:t>
            </a:r>
            <a:r>
              <a:rPr lang="pt-BR" sz="1600" dirty="0" smtClean="0"/>
              <a:t>. </a:t>
            </a:r>
            <a:r>
              <a:rPr lang="pt-BR" sz="1600" i="1" dirty="0" smtClean="0"/>
              <a:t>Earth </a:t>
            </a:r>
            <a:r>
              <a:rPr lang="pt-BR" sz="1600" i="1" dirty="0" err="1" smtClean="0"/>
              <a:t>and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Planetary</a:t>
            </a:r>
            <a:r>
              <a:rPr lang="pt-BR" sz="1600" i="1" dirty="0" smtClean="0"/>
              <a:t> Science </a:t>
            </a:r>
            <a:r>
              <a:rPr lang="pt-BR" sz="1600" i="1" dirty="0" err="1" smtClean="0"/>
              <a:t>Letters</a:t>
            </a:r>
            <a:r>
              <a:rPr lang="pt-BR" sz="1600" i="1" dirty="0" smtClean="0"/>
              <a:t> </a:t>
            </a:r>
            <a:r>
              <a:rPr lang="pt-BR" sz="1600" dirty="0" smtClean="0"/>
              <a:t>248:495-507.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Ledru</a:t>
            </a:r>
            <a:r>
              <a:rPr lang="pt-BR" sz="1600" dirty="0" smtClean="0"/>
              <a:t> et al. (1998). </a:t>
            </a:r>
            <a:r>
              <a:rPr lang="pt-BR" sz="1600" dirty="0" err="1" smtClean="0"/>
              <a:t>Vegetation</a:t>
            </a:r>
            <a:r>
              <a:rPr lang="pt-BR" sz="1600" dirty="0" smtClean="0"/>
              <a:t> dynamics in Southern </a:t>
            </a:r>
            <a:r>
              <a:rPr lang="pt-BR" sz="1600" dirty="0" err="1" smtClean="0"/>
              <a:t>and</a:t>
            </a:r>
            <a:r>
              <a:rPr lang="pt-BR" sz="1600" dirty="0" smtClean="0"/>
              <a:t> Central </a:t>
            </a:r>
            <a:r>
              <a:rPr lang="pt-BR" sz="1600" dirty="0" err="1" smtClean="0"/>
              <a:t>Brazil</a:t>
            </a:r>
            <a:r>
              <a:rPr lang="pt-BR" sz="1600" dirty="0" smtClean="0"/>
              <a:t> </a:t>
            </a:r>
            <a:r>
              <a:rPr lang="pt-BR" sz="1600" dirty="0" err="1" smtClean="0"/>
              <a:t>during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last</a:t>
            </a:r>
            <a:r>
              <a:rPr lang="pt-BR" sz="1600" dirty="0" smtClean="0"/>
              <a:t> 10,000 </a:t>
            </a:r>
            <a:r>
              <a:rPr lang="pt-BR" sz="1600" dirty="0" err="1" smtClean="0"/>
              <a:t>yr</a:t>
            </a:r>
            <a:r>
              <a:rPr lang="pt-BR" sz="1600" dirty="0" smtClean="0"/>
              <a:t>. BP. </a:t>
            </a:r>
            <a:r>
              <a:rPr lang="pt-BR" sz="1600" i="1" dirty="0" err="1" smtClean="0"/>
              <a:t>Review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of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Palaeobotany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and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Palynology</a:t>
            </a:r>
            <a:r>
              <a:rPr lang="pt-BR" sz="1600" i="1" dirty="0" smtClean="0"/>
              <a:t> </a:t>
            </a:r>
            <a:r>
              <a:rPr lang="pt-BR" sz="1600" dirty="0" smtClean="0"/>
              <a:t>99:131-142.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Marchant</a:t>
            </a:r>
            <a:r>
              <a:rPr lang="pt-BR" sz="1600" dirty="0" smtClean="0"/>
              <a:t> e </a:t>
            </a:r>
            <a:r>
              <a:rPr lang="pt-BR" sz="1600" dirty="0" err="1" smtClean="0"/>
              <a:t>Hooghiemstra</a:t>
            </a:r>
            <a:r>
              <a:rPr lang="pt-BR" sz="1600" dirty="0" smtClean="0"/>
              <a:t> (2004): </a:t>
            </a:r>
            <a:r>
              <a:rPr lang="pt-BR" sz="1600" dirty="0" err="1" smtClean="0"/>
              <a:t>Rapid</a:t>
            </a:r>
            <a:r>
              <a:rPr lang="pt-BR" sz="1600" dirty="0" smtClean="0"/>
              <a:t> </a:t>
            </a:r>
            <a:r>
              <a:rPr lang="pt-BR" sz="1600" dirty="0" err="1" smtClean="0"/>
              <a:t>environmental</a:t>
            </a:r>
            <a:r>
              <a:rPr lang="pt-BR" sz="1600" dirty="0" smtClean="0"/>
              <a:t> </a:t>
            </a:r>
            <a:r>
              <a:rPr lang="pt-BR" sz="1600" dirty="0" err="1" smtClean="0"/>
              <a:t>change</a:t>
            </a:r>
            <a:r>
              <a:rPr lang="pt-BR" sz="1600" dirty="0" smtClean="0"/>
              <a:t> in </a:t>
            </a:r>
            <a:r>
              <a:rPr lang="pt-BR" sz="1600" dirty="0" err="1" smtClean="0"/>
              <a:t>African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South American </a:t>
            </a:r>
            <a:r>
              <a:rPr lang="pt-BR" sz="1600" dirty="0" err="1" smtClean="0"/>
              <a:t>tropics</a:t>
            </a:r>
            <a:r>
              <a:rPr lang="pt-BR" sz="1600" dirty="0" smtClean="0"/>
              <a:t> </a:t>
            </a:r>
            <a:r>
              <a:rPr lang="pt-BR" sz="1600" dirty="0" err="1" smtClean="0"/>
              <a:t>around</a:t>
            </a:r>
            <a:r>
              <a:rPr lang="pt-BR" sz="1600" dirty="0" smtClean="0"/>
              <a:t> 4000 </a:t>
            </a:r>
            <a:r>
              <a:rPr lang="pt-BR" sz="1600" dirty="0" err="1" smtClean="0"/>
              <a:t>years</a:t>
            </a:r>
            <a:r>
              <a:rPr lang="pt-BR" sz="1600" dirty="0" smtClean="0"/>
              <a:t> </a:t>
            </a:r>
            <a:r>
              <a:rPr lang="pt-BR" sz="1600" dirty="0" err="1" smtClean="0"/>
              <a:t>before</a:t>
            </a:r>
            <a:r>
              <a:rPr lang="pt-BR" sz="1600" dirty="0" smtClean="0"/>
              <a:t> </a:t>
            </a:r>
            <a:r>
              <a:rPr lang="pt-BR" sz="1600" dirty="0" err="1" smtClean="0"/>
              <a:t>present</a:t>
            </a:r>
            <a:r>
              <a:rPr lang="pt-BR" sz="1600" dirty="0" smtClean="0"/>
              <a:t>: a </a:t>
            </a:r>
            <a:r>
              <a:rPr lang="pt-BR" sz="1600" dirty="0" err="1" smtClean="0"/>
              <a:t>review</a:t>
            </a:r>
            <a:r>
              <a:rPr lang="pt-BR" sz="1600" dirty="0" smtClean="0"/>
              <a:t>. </a:t>
            </a:r>
            <a:r>
              <a:rPr lang="pt-BR" sz="1600" i="1" dirty="0" smtClean="0"/>
              <a:t>Earth-Science </a:t>
            </a:r>
            <a:r>
              <a:rPr lang="pt-BR" sz="1600" i="1" dirty="0" err="1" smtClean="0"/>
              <a:t>Reviews</a:t>
            </a:r>
            <a:r>
              <a:rPr lang="pt-BR" sz="1600" i="1" dirty="0" smtClean="0"/>
              <a:t> </a:t>
            </a:r>
            <a:r>
              <a:rPr lang="pt-BR" sz="1600" dirty="0" smtClean="0"/>
              <a:t>66:217-260.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Veríssimo et al. (2012). </a:t>
            </a:r>
            <a:r>
              <a:rPr lang="pt-BR" sz="1600" dirty="0" err="1" smtClean="0"/>
              <a:t>Holocene</a:t>
            </a:r>
            <a:r>
              <a:rPr lang="pt-BR" sz="1600" dirty="0" smtClean="0"/>
              <a:t> </a:t>
            </a:r>
            <a:r>
              <a:rPr lang="pt-BR" sz="1600" dirty="0" err="1" smtClean="0"/>
              <a:t>vegetation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fire</a:t>
            </a:r>
            <a:r>
              <a:rPr lang="pt-BR" sz="1600" dirty="0" smtClean="0"/>
              <a:t> </a:t>
            </a:r>
            <a:r>
              <a:rPr lang="pt-BR" sz="1600" dirty="0" err="1" smtClean="0"/>
              <a:t>history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Serra do Caparaó, SE </a:t>
            </a:r>
            <a:r>
              <a:rPr lang="pt-BR" sz="1600" dirty="0" err="1" smtClean="0"/>
              <a:t>Brazil</a:t>
            </a:r>
            <a:r>
              <a:rPr lang="pt-BR" sz="1600" dirty="0" smtClean="0"/>
              <a:t>. </a:t>
            </a:r>
            <a:r>
              <a:rPr lang="pt-BR" sz="1600" i="1" dirty="0" smtClean="0"/>
              <a:t>The </a:t>
            </a:r>
            <a:r>
              <a:rPr lang="pt-BR" sz="1600" i="1" dirty="0" err="1" smtClean="0"/>
              <a:t>Holocene</a:t>
            </a:r>
            <a:r>
              <a:rPr lang="pt-BR" sz="1600" dirty="0" smtClean="0"/>
              <a:t> 22(11):1243-1250.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4509120"/>
            <a:ext cx="820896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2400" dirty="0" smtClean="0">
                <a:solidFill>
                  <a:schemeClr val="tx2"/>
                </a:solidFill>
              </a:rPr>
              <a:t>Artigos relacionados: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5115956"/>
            <a:ext cx="8806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Buso</a:t>
            </a:r>
            <a:r>
              <a:rPr lang="pt-BR" sz="1600" dirty="0" smtClean="0"/>
              <a:t> Junior et al. (2013). </a:t>
            </a:r>
            <a:r>
              <a:rPr lang="pt-BR" sz="1600" dirty="0" err="1" smtClean="0"/>
              <a:t>From</a:t>
            </a:r>
            <a:r>
              <a:rPr lang="pt-BR" sz="1600" dirty="0" smtClean="0"/>
              <a:t> </a:t>
            </a:r>
            <a:r>
              <a:rPr lang="pt-BR" sz="1600" dirty="0" err="1" smtClean="0"/>
              <a:t>an</a:t>
            </a:r>
            <a:r>
              <a:rPr lang="pt-BR" sz="1600" dirty="0" smtClean="0"/>
              <a:t> </a:t>
            </a:r>
            <a:r>
              <a:rPr lang="pt-BR" sz="1600" dirty="0" err="1" smtClean="0"/>
              <a:t>estuary</a:t>
            </a:r>
            <a:r>
              <a:rPr lang="pt-BR" sz="1600" dirty="0" smtClean="0"/>
              <a:t> </a:t>
            </a:r>
            <a:r>
              <a:rPr lang="pt-BR" sz="1600" dirty="0" err="1" smtClean="0"/>
              <a:t>to</a:t>
            </a:r>
            <a:r>
              <a:rPr lang="pt-BR" sz="1600" dirty="0" smtClean="0"/>
              <a:t> a </a:t>
            </a:r>
            <a:r>
              <a:rPr lang="pt-BR" sz="1600" dirty="0" err="1" smtClean="0"/>
              <a:t>freshwater</a:t>
            </a:r>
            <a:r>
              <a:rPr lang="pt-BR" sz="1600" dirty="0" smtClean="0"/>
              <a:t> </a:t>
            </a:r>
            <a:r>
              <a:rPr lang="pt-BR" sz="1600" dirty="0" err="1" smtClean="0"/>
              <a:t>lake</a:t>
            </a:r>
            <a:r>
              <a:rPr lang="pt-BR" sz="1600" dirty="0" smtClean="0"/>
              <a:t>: a </a:t>
            </a:r>
            <a:r>
              <a:rPr lang="pt-BR" sz="1600" dirty="0" err="1" smtClean="0"/>
              <a:t>paleo-estuary</a:t>
            </a:r>
            <a:r>
              <a:rPr lang="pt-BR" sz="1600" dirty="0" smtClean="0"/>
              <a:t> </a:t>
            </a:r>
            <a:r>
              <a:rPr lang="pt-BR" sz="1600" dirty="0" err="1" smtClean="0"/>
              <a:t>evolution</a:t>
            </a:r>
            <a:r>
              <a:rPr lang="pt-BR" sz="1600" dirty="0" smtClean="0"/>
              <a:t> in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context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Holocene</a:t>
            </a:r>
            <a:r>
              <a:rPr lang="pt-BR" sz="1600" dirty="0" smtClean="0"/>
              <a:t> </a:t>
            </a:r>
            <a:r>
              <a:rPr lang="pt-BR" sz="1600" dirty="0" err="1" smtClean="0"/>
              <a:t>sea-level</a:t>
            </a:r>
            <a:r>
              <a:rPr lang="pt-BR" sz="1600" dirty="0" smtClean="0"/>
              <a:t> </a:t>
            </a:r>
            <a:r>
              <a:rPr lang="pt-BR" sz="1600" dirty="0" err="1" smtClean="0"/>
              <a:t>fluctuations</a:t>
            </a:r>
            <a:r>
              <a:rPr lang="pt-BR" sz="1600" dirty="0" smtClean="0"/>
              <a:t>, </a:t>
            </a:r>
            <a:r>
              <a:rPr lang="pt-BR" sz="1600" dirty="0" err="1" smtClean="0"/>
              <a:t>southeastern</a:t>
            </a:r>
            <a:r>
              <a:rPr lang="pt-BR" sz="1600" dirty="0"/>
              <a:t> </a:t>
            </a:r>
            <a:r>
              <a:rPr lang="pt-BR" sz="1600" dirty="0" err="1" smtClean="0"/>
              <a:t>Brazil</a:t>
            </a:r>
            <a:r>
              <a:rPr lang="pt-BR" sz="1600" dirty="0" smtClean="0"/>
              <a:t>. </a:t>
            </a:r>
            <a:r>
              <a:rPr lang="pt-BR" sz="1600" i="1" dirty="0" err="1" smtClean="0"/>
              <a:t>Radiocarbon</a:t>
            </a:r>
            <a:r>
              <a:rPr lang="pt-BR" sz="1600" dirty="0" smtClean="0"/>
              <a:t> 55:3-4 [in </a:t>
            </a:r>
            <a:r>
              <a:rPr lang="pt-BR" sz="1600" dirty="0" err="1" smtClean="0"/>
              <a:t>press</a:t>
            </a:r>
            <a:r>
              <a:rPr lang="pt-BR" sz="1600" dirty="0" smtClean="0"/>
              <a:t>].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err="1" smtClean="0"/>
              <a:t>Buso</a:t>
            </a:r>
            <a:r>
              <a:rPr lang="pt-BR" sz="1600" dirty="0" smtClean="0"/>
              <a:t> Junior et al. (2013): Late </a:t>
            </a:r>
            <a:r>
              <a:rPr lang="pt-BR" sz="1600" dirty="0" err="1" smtClean="0"/>
              <a:t>Pleistocene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Holocene</a:t>
            </a:r>
            <a:r>
              <a:rPr lang="pt-BR" sz="1600" dirty="0" smtClean="0"/>
              <a:t> </a:t>
            </a:r>
            <a:r>
              <a:rPr lang="pt-BR" sz="1600" dirty="0" err="1" smtClean="0"/>
              <a:t>vegetation</a:t>
            </a:r>
            <a:r>
              <a:rPr lang="pt-BR" sz="1600" dirty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climate</a:t>
            </a:r>
            <a:r>
              <a:rPr lang="pt-BR" sz="1600" dirty="0" smtClean="0"/>
              <a:t> dynamics,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Amazonian</a:t>
            </a:r>
            <a:r>
              <a:rPr lang="pt-BR" sz="1600" dirty="0" smtClean="0"/>
              <a:t> taxa </a:t>
            </a:r>
            <a:r>
              <a:rPr lang="pt-BR" sz="1600" dirty="0" err="1" smtClean="0"/>
              <a:t>at</a:t>
            </a:r>
            <a:r>
              <a:rPr lang="pt-BR" sz="1600" dirty="0" smtClean="0"/>
              <a:t> </a:t>
            </a:r>
            <a:r>
              <a:rPr lang="pt-BR" sz="1600" dirty="0" err="1" smtClean="0"/>
              <a:t>Atlantic</a:t>
            </a:r>
            <a:r>
              <a:rPr lang="pt-BR" sz="1600" dirty="0" smtClean="0"/>
              <a:t> Forest – Linhares, </a:t>
            </a:r>
            <a:r>
              <a:rPr lang="pt-BR" sz="1600" dirty="0" err="1" smtClean="0"/>
              <a:t>southeastern</a:t>
            </a:r>
            <a:r>
              <a:rPr lang="pt-BR" sz="1600" dirty="0" smtClean="0"/>
              <a:t> </a:t>
            </a:r>
            <a:r>
              <a:rPr lang="pt-BR" sz="1600" dirty="0" err="1" smtClean="0"/>
              <a:t>Brazil</a:t>
            </a:r>
            <a:r>
              <a:rPr lang="pt-BR" sz="1600" dirty="0" smtClean="0"/>
              <a:t>. </a:t>
            </a:r>
            <a:r>
              <a:rPr lang="pt-BR" sz="1600" i="1" dirty="0" err="1" smtClean="0"/>
              <a:t>Radiocarbon</a:t>
            </a:r>
            <a:r>
              <a:rPr lang="pt-BR" sz="1600" dirty="0" smtClean="0"/>
              <a:t> 55:3-4 [in </a:t>
            </a:r>
            <a:r>
              <a:rPr lang="pt-BR" sz="1600" dirty="0" err="1" smtClean="0"/>
              <a:t>press</a:t>
            </a:r>
            <a:r>
              <a:rPr lang="pt-BR" sz="1600" dirty="0" smtClean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6111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14338"/>
            <a:ext cx="77343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5026841" y="2204864"/>
            <a:ext cx="193231" cy="43204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567787" y="1761447"/>
            <a:ext cx="164025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C00000"/>
                </a:solidFill>
              </a:rPr>
              <a:t>Lagoa do Macuco</a:t>
            </a:r>
            <a:endParaRPr lang="pt-B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38" y="692696"/>
            <a:ext cx="6770638" cy="507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68072" y="5824726"/>
            <a:ext cx="5578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Lagoa do Macuco – Reserva Biológica de Sooretama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330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23528" y="116632"/>
            <a:ext cx="82089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3600" dirty="0" smtClean="0">
                <a:solidFill>
                  <a:schemeClr val="tx2"/>
                </a:solidFill>
              </a:rPr>
              <a:t>Coleta</a:t>
            </a:r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908720"/>
            <a:ext cx="8640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dirty="0" smtClean="0">
                <a:latin typeface="+mn-lt"/>
              </a:rPr>
              <a:t>Sedimento lacustre:</a:t>
            </a:r>
            <a:endParaRPr lang="pt-BR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Coletor tipo </a:t>
            </a:r>
            <a:r>
              <a:rPr lang="pt-BR" sz="2000" dirty="0" err="1" smtClean="0">
                <a:latin typeface="+mn-lt"/>
              </a:rPr>
              <a:t>Livingstone</a:t>
            </a:r>
            <a:r>
              <a:rPr lang="pt-BR" sz="2000" dirty="0" smtClean="0">
                <a:latin typeface="+mn-lt"/>
              </a:rPr>
              <a:t> montado sobre plataforma flutuante.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Testemunho sedimentar de 204 cm.</a:t>
            </a:r>
            <a:endParaRPr lang="pt-BR" sz="20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960440" cy="29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37763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1432"/>
            <a:ext cx="3361507" cy="252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6024" y="226033"/>
            <a:ext cx="5004048" cy="4067063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2800" dirty="0" smtClean="0"/>
              <a:t>Ferramentas utilizadas: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FF0000"/>
                </a:solidFill>
              </a:rPr>
              <a:t>- datações </a:t>
            </a:r>
            <a:r>
              <a:rPr lang="pt-BR" sz="2800" baseline="30000" dirty="0" smtClean="0">
                <a:solidFill>
                  <a:srgbClr val="FF0000"/>
                </a:solidFill>
              </a:rPr>
              <a:t>14</a:t>
            </a:r>
            <a:r>
              <a:rPr lang="pt-BR" sz="2800" dirty="0" smtClean="0">
                <a:solidFill>
                  <a:srgbClr val="FF0000"/>
                </a:solidFill>
              </a:rPr>
              <a:t>C;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- análises de C e N;</a:t>
            </a:r>
            <a:br>
              <a:rPr lang="pt-BR" sz="2800" dirty="0" smtClean="0"/>
            </a:br>
            <a:r>
              <a:rPr lang="pt-BR" sz="2800" dirty="0" smtClean="0"/>
              <a:t>- elementos maiores e traços;</a:t>
            </a:r>
            <a:br>
              <a:rPr lang="pt-BR" sz="2800" dirty="0" smtClean="0"/>
            </a:br>
            <a:r>
              <a:rPr lang="pt-BR" sz="2800" dirty="0" smtClean="0"/>
              <a:t>- granulometria;</a:t>
            </a:r>
            <a:br>
              <a:rPr lang="pt-BR" sz="2800" dirty="0" smtClean="0"/>
            </a:br>
            <a:r>
              <a:rPr lang="pt-BR" sz="2800" dirty="0" smtClean="0">
                <a:solidFill>
                  <a:srgbClr val="FF0000"/>
                </a:solidFill>
              </a:rPr>
              <a:t>- palinologia (pólen e esporos);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- espículas de esponjas;</a:t>
            </a:r>
            <a:br>
              <a:rPr lang="pt-BR" sz="2800" dirty="0" smtClean="0"/>
            </a:br>
            <a:r>
              <a:rPr lang="pt-BR" sz="2800" dirty="0" smtClean="0">
                <a:solidFill>
                  <a:srgbClr val="FF0000"/>
                </a:solidFill>
              </a:rPr>
              <a:t>- fitólitos.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5148064" y="3068960"/>
            <a:ext cx="2160240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148064" y="1340768"/>
            <a:ext cx="2160240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148064" y="3933056"/>
            <a:ext cx="2160240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7308304" y="1340768"/>
            <a:ext cx="0" cy="37444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209778" y="5085184"/>
            <a:ext cx="739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Aqui serão abordadas as interpretações baseadas na palinologia e na análise de fitólitos.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70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16632"/>
            <a:ext cx="82089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3600" dirty="0" smtClean="0">
                <a:solidFill>
                  <a:schemeClr val="tx2"/>
                </a:solidFill>
              </a:rPr>
              <a:t>Métodos utilizados nas análises:</a:t>
            </a:r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908720"/>
            <a:ext cx="86406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dirty="0" smtClean="0">
                <a:latin typeface="+mn-lt"/>
              </a:rPr>
              <a:t>Datação </a:t>
            </a:r>
            <a:r>
              <a:rPr lang="pt-BR" sz="2000" baseline="30000" dirty="0" smtClean="0">
                <a:latin typeface="+mn-lt"/>
              </a:rPr>
              <a:t>14</a:t>
            </a:r>
            <a:r>
              <a:rPr lang="pt-BR" sz="2000" dirty="0" smtClean="0">
                <a:latin typeface="+mn-lt"/>
              </a:rPr>
              <a:t>C:</a:t>
            </a:r>
            <a:endParaRPr lang="pt-BR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16 amostras de sedimento com 2 cm de espessura;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Remoção de carbonato com </a:t>
            </a:r>
            <a:r>
              <a:rPr lang="pt-BR" sz="2000" dirty="0" err="1" smtClean="0">
                <a:latin typeface="+mn-lt"/>
              </a:rPr>
              <a:t>HCl</a:t>
            </a:r>
            <a:r>
              <a:rPr lang="pt-BR" sz="2000" dirty="0" smtClean="0">
                <a:latin typeface="+mn-lt"/>
              </a:rPr>
              <a:t>;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AMS</a:t>
            </a:r>
            <a:r>
              <a:rPr lang="pt-BR" sz="2000" dirty="0">
                <a:latin typeface="+mn-lt"/>
              </a:rPr>
              <a:t>;</a:t>
            </a:r>
            <a:endParaRPr lang="pt-BR" sz="2000" dirty="0" smtClean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Calibração com base na curva SHCal04.</a:t>
            </a:r>
            <a:endParaRPr lang="pt-BR" sz="2000" dirty="0"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2649106"/>
            <a:ext cx="86406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dirty="0" smtClean="0">
                <a:latin typeface="+mn-lt"/>
              </a:rPr>
              <a:t>Pólen e esporos:</a:t>
            </a:r>
            <a:endParaRPr lang="pt-BR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pt-BR" sz="2000" dirty="0" smtClean="0">
                <a:latin typeface="+mn-lt"/>
              </a:rPr>
              <a:t> 26 amostras de 1 cm</a:t>
            </a:r>
            <a:r>
              <a:rPr lang="pt-BR" sz="2000" baseline="30000" dirty="0" smtClean="0">
                <a:latin typeface="+mn-lt"/>
              </a:rPr>
              <a:t>3</a:t>
            </a:r>
            <a:r>
              <a:rPr lang="pt-BR" sz="2000" dirty="0" smtClean="0">
                <a:latin typeface="+mn-lt"/>
              </a:rPr>
              <a:t>;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Uso de HF e acetólise;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Microscópio de luz, no aumento de 1.000 x;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Contagem de todos os grãos de pólen e esporos até o mínimo de 300 grãos arbóreos;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Identificação com base em coleção de referência com 3500 amostras.</a:t>
            </a:r>
            <a:endParaRPr lang="pt-BR" sz="2000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850" y="4941168"/>
            <a:ext cx="86406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dirty="0" smtClean="0">
                <a:latin typeface="+mn-lt"/>
              </a:rPr>
              <a:t>Fitólitos:</a:t>
            </a:r>
            <a:endParaRPr lang="pt-BR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pt-BR" sz="2000" dirty="0" smtClean="0">
                <a:latin typeface="+mn-lt"/>
              </a:rPr>
              <a:t> 23 amostras de 1 cm</a:t>
            </a:r>
            <a:r>
              <a:rPr lang="pt-BR" sz="2000" baseline="30000" dirty="0" smtClean="0">
                <a:latin typeface="+mn-lt"/>
              </a:rPr>
              <a:t>3</a:t>
            </a:r>
            <a:r>
              <a:rPr lang="pt-BR" sz="2000" dirty="0" smtClean="0">
                <a:latin typeface="+mn-lt"/>
              </a:rPr>
              <a:t>;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Extração com </a:t>
            </a:r>
            <a:r>
              <a:rPr lang="pt-BR" sz="2000" dirty="0" err="1" smtClean="0">
                <a:latin typeface="+mn-lt"/>
              </a:rPr>
              <a:t>HCl</a:t>
            </a:r>
            <a:r>
              <a:rPr lang="pt-BR" sz="2000" dirty="0" smtClean="0">
                <a:latin typeface="+mn-lt"/>
              </a:rPr>
              <a:t>, H</a:t>
            </a:r>
            <a:r>
              <a:rPr lang="pt-BR" sz="2000" baseline="-25000" dirty="0" smtClean="0">
                <a:latin typeface="+mn-lt"/>
              </a:rPr>
              <a:t>2</a:t>
            </a:r>
            <a:r>
              <a:rPr lang="pt-BR" sz="2000" dirty="0" smtClean="0">
                <a:latin typeface="+mn-lt"/>
              </a:rPr>
              <a:t>O</a:t>
            </a:r>
            <a:r>
              <a:rPr lang="pt-BR" sz="2000" baseline="-25000" dirty="0" smtClean="0">
                <a:latin typeface="+mn-lt"/>
              </a:rPr>
              <a:t>2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e separação com</a:t>
            </a:r>
            <a:r>
              <a:rPr lang="pt-BR" sz="2000" dirty="0" smtClean="0">
                <a:latin typeface="+mn-lt"/>
              </a:rPr>
              <a:t> </a:t>
            </a:r>
            <a:r>
              <a:rPr lang="pt-BR" sz="2000" dirty="0" err="1" smtClean="0">
                <a:latin typeface="+mn-lt"/>
              </a:rPr>
              <a:t>politungstato</a:t>
            </a:r>
            <a:r>
              <a:rPr lang="pt-BR" sz="2000" dirty="0" smtClean="0">
                <a:latin typeface="+mn-lt"/>
              </a:rPr>
              <a:t> na densidade de 2,35g.cm</a:t>
            </a:r>
            <a:r>
              <a:rPr lang="pt-BR" sz="2000" baseline="30000" dirty="0" smtClean="0">
                <a:latin typeface="+mn-lt"/>
              </a:rPr>
              <a:t>-3</a:t>
            </a:r>
            <a:r>
              <a:rPr lang="pt-BR" sz="2000" dirty="0" smtClean="0">
                <a:latin typeface="+mn-lt"/>
              </a:rPr>
              <a:t>; </a:t>
            </a:r>
          </a:p>
          <a:p>
            <a:pPr eaLnBrk="1" hangingPunct="1">
              <a:buFontTx/>
              <a:buChar char="•"/>
            </a:pPr>
            <a:r>
              <a:rPr lang="pt-BR" sz="2000" dirty="0" smtClean="0">
                <a:latin typeface="+mn-lt"/>
              </a:rPr>
              <a:t>Porcentagens com base na soma total de fitólitos;</a:t>
            </a:r>
          </a:p>
          <a:p>
            <a:pPr eaLnBrk="1" hangingPunct="1">
              <a:buFontTx/>
              <a:buChar char="•"/>
            </a:pPr>
            <a:r>
              <a:rPr lang="pt-BR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Calculados Índices de Cobertura </a:t>
            </a:r>
            <a:r>
              <a:rPr lang="pt-BR" sz="2000" dirty="0">
                <a:latin typeface="+mn-lt"/>
              </a:rPr>
              <a:t>A</a:t>
            </a:r>
            <a:r>
              <a:rPr lang="pt-BR" sz="2000" dirty="0" smtClean="0">
                <a:latin typeface="+mn-lt"/>
              </a:rPr>
              <a:t>rbórea (D/P), </a:t>
            </a:r>
            <a:r>
              <a:rPr lang="pt-BR" sz="2000" dirty="0">
                <a:latin typeface="+mn-lt"/>
              </a:rPr>
              <a:t>C</a:t>
            </a:r>
            <a:r>
              <a:rPr lang="pt-BR" sz="2000" dirty="0" smtClean="0">
                <a:latin typeface="+mn-lt"/>
              </a:rPr>
              <a:t>limático (</a:t>
            </a:r>
            <a:r>
              <a:rPr lang="pt-BR" sz="2000" dirty="0" err="1" smtClean="0">
                <a:latin typeface="+mn-lt"/>
              </a:rPr>
              <a:t>Ic</a:t>
            </a:r>
            <a:r>
              <a:rPr lang="pt-BR" sz="2000" dirty="0" smtClean="0">
                <a:latin typeface="+mn-lt"/>
              </a:rPr>
              <a:t>) e de Aridez (</a:t>
            </a:r>
            <a:r>
              <a:rPr lang="pt-BR" sz="2000" dirty="0" err="1" smtClean="0">
                <a:latin typeface="+mn-lt"/>
              </a:rPr>
              <a:t>Iph</a:t>
            </a:r>
            <a:r>
              <a:rPr lang="pt-BR" sz="2000" dirty="0" smtClean="0">
                <a:latin typeface="+mn-lt"/>
              </a:rPr>
              <a:t>).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0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rupo 415"/>
          <p:cNvGrpSpPr/>
          <p:nvPr/>
        </p:nvGrpSpPr>
        <p:grpSpPr>
          <a:xfrm>
            <a:off x="107504" y="4951507"/>
            <a:ext cx="3116548" cy="1429821"/>
            <a:chOff x="2915816" y="4582175"/>
            <a:chExt cx="3672408" cy="1799153"/>
          </a:xfrm>
        </p:grpSpPr>
        <p:grpSp>
          <p:nvGrpSpPr>
            <p:cNvPr id="417" name="Grupo 416"/>
            <p:cNvGrpSpPr/>
            <p:nvPr/>
          </p:nvGrpSpPr>
          <p:grpSpPr>
            <a:xfrm>
              <a:off x="3059113" y="4766841"/>
              <a:ext cx="3529111" cy="1614487"/>
              <a:chOff x="3059113" y="4869160"/>
              <a:chExt cx="3529111" cy="1614487"/>
            </a:xfrm>
          </p:grpSpPr>
          <p:pic>
            <p:nvPicPr>
              <p:cNvPr id="419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113" y="4869160"/>
                <a:ext cx="3205162" cy="161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0" name="Retângulo 419"/>
              <p:cNvSpPr/>
              <p:nvPr/>
            </p:nvSpPr>
            <p:spPr>
              <a:xfrm>
                <a:off x="5652120" y="5805264"/>
                <a:ext cx="93610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18" name="CaixaDeTexto 417"/>
            <p:cNvSpPr txBox="1"/>
            <p:nvPr/>
          </p:nvSpPr>
          <p:spPr>
            <a:xfrm>
              <a:off x="2915816" y="4582175"/>
              <a:ext cx="28840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Características do sedimento</a:t>
              </a:r>
              <a:endParaRPr lang="pt-BR" dirty="0"/>
            </a:p>
          </p:txBody>
        </p:sp>
      </p:grpSp>
      <p:grpSp>
        <p:nvGrpSpPr>
          <p:cNvPr id="388" name="Grupo 387"/>
          <p:cNvGrpSpPr/>
          <p:nvPr/>
        </p:nvGrpSpPr>
        <p:grpSpPr>
          <a:xfrm>
            <a:off x="43857" y="332656"/>
            <a:ext cx="9143558" cy="4527031"/>
            <a:chOff x="43857" y="224135"/>
            <a:chExt cx="9251076" cy="4608524"/>
          </a:xfrm>
        </p:grpSpPr>
        <p:sp>
          <p:nvSpPr>
            <p:cNvPr id="2194" name="Line 6"/>
            <p:cNvSpPr>
              <a:spLocks noChangeShapeType="1"/>
            </p:cNvSpPr>
            <p:nvPr/>
          </p:nvSpPr>
          <p:spPr bwMode="auto">
            <a:xfrm>
              <a:off x="1214876" y="2277110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5" name="Line 7"/>
            <p:cNvSpPr>
              <a:spLocks noChangeShapeType="1"/>
            </p:cNvSpPr>
            <p:nvPr/>
          </p:nvSpPr>
          <p:spPr bwMode="auto">
            <a:xfrm flipV="1">
              <a:off x="1214876" y="2692500"/>
              <a:ext cx="6669492" cy="315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6" name="Line 8"/>
            <p:cNvSpPr>
              <a:spLocks noChangeShapeType="1"/>
            </p:cNvSpPr>
            <p:nvPr/>
          </p:nvSpPr>
          <p:spPr bwMode="auto">
            <a:xfrm>
              <a:off x="1214876" y="3597995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7" name="Line 9"/>
            <p:cNvSpPr>
              <a:spLocks noChangeShapeType="1"/>
            </p:cNvSpPr>
            <p:nvPr/>
          </p:nvSpPr>
          <p:spPr bwMode="auto">
            <a:xfrm>
              <a:off x="1149302" y="1180394"/>
              <a:ext cx="0" cy="33327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8" name="Line 10"/>
            <p:cNvSpPr>
              <a:spLocks noChangeShapeType="1"/>
            </p:cNvSpPr>
            <p:nvPr/>
          </p:nvSpPr>
          <p:spPr bwMode="auto">
            <a:xfrm flipH="1">
              <a:off x="1112872" y="118039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9" name="Line 11"/>
            <p:cNvSpPr>
              <a:spLocks noChangeShapeType="1"/>
            </p:cNvSpPr>
            <p:nvPr/>
          </p:nvSpPr>
          <p:spPr bwMode="auto">
            <a:xfrm flipH="1">
              <a:off x="1112872" y="126268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0" name="Line 12"/>
            <p:cNvSpPr>
              <a:spLocks noChangeShapeType="1"/>
            </p:cNvSpPr>
            <p:nvPr/>
          </p:nvSpPr>
          <p:spPr bwMode="auto">
            <a:xfrm flipH="1">
              <a:off x="1112872" y="134497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1" name="Line 13"/>
            <p:cNvSpPr>
              <a:spLocks noChangeShapeType="1"/>
            </p:cNvSpPr>
            <p:nvPr/>
          </p:nvSpPr>
          <p:spPr bwMode="auto">
            <a:xfrm flipH="1">
              <a:off x="1112872" y="142726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2" name="Line 14"/>
            <p:cNvSpPr>
              <a:spLocks noChangeShapeType="1"/>
            </p:cNvSpPr>
            <p:nvPr/>
          </p:nvSpPr>
          <p:spPr bwMode="auto">
            <a:xfrm flipH="1">
              <a:off x="1112872" y="151096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3" name="Line 15"/>
            <p:cNvSpPr>
              <a:spLocks noChangeShapeType="1"/>
            </p:cNvSpPr>
            <p:nvPr/>
          </p:nvSpPr>
          <p:spPr bwMode="auto">
            <a:xfrm flipH="1">
              <a:off x="1112872" y="159325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4" name="Line 16"/>
            <p:cNvSpPr>
              <a:spLocks noChangeShapeType="1"/>
            </p:cNvSpPr>
            <p:nvPr/>
          </p:nvSpPr>
          <p:spPr bwMode="auto">
            <a:xfrm flipH="1">
              <a:off x="1112872" y="167554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5" name="Line 17"/>
            <p:cNvSpPr>
              <a:spLocks noChangeShapeType="1"/>
            </p:cNvSpPr>
            <p:nvPr/>
          </p:nvSpPr>
          <p:spPr bwMode="auto">
            <a:xfrm flipH="1">
              <a:off x="1112872" y="176351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6" name="Line 18"/>
            <p:cNvSpPr>
              <a:spLocks noChangeShapeType="1"/>
            </p:cNvSpPr>
            <p:nvPr/>
          </p:nvSpPr>
          <p:spPr bwMode="auto">
            <a:xfrm flipH="1">
              <a:off x="1112872" y="184580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7" name="Line 19"/>
            <p:cNvSpPr>
              <a:spLocks noChangeShapeType="1"/>
            </p:cNvSpPr>
            <p:nvPr/>
          </p:nvSpPr>
          <p:spPr bwMode="auto">
            <a:xfrm flipH="1">
              <a:off x="1112872" y="192951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8" name="Line 20"/>
            <p:cNvSpPr>
              <a:spLocks noChangeShapeType="1"/>
            </p:cNvSpPr>
            <p:nvPr/>
          </p:nvSpPr>
          <p:spPr bwMode="auto">
            <a:xfrm flipH="1">
              <a:off x="1112872" y="201179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9" name="Line 21"/>
            <p:cNvSpPr>
              <a:spLocks noChangeShapeType="1"/>
            </p:cNvSpPr>
            <p:nvPr/>
          </p:nvSpPr>
          <p:spPr bwMode="auto">
            <a:xfrm flipH="1">
              <a:off x="1112872" y="209408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0" name="Line 22"/>
            <p:cNvSpPr>
              <a:spLocks noChangeShapeType="1"/>
            </p:cNvSpPr>
            <p:nvPr/>
          </p:nvSpPr>
          <p:spPr bwMode="auto">
            <a:xfrm flipH="1">
              <a:off x="1112872" y="217637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1" name="Line 23"/>
            <p:cNvSpPr>
              <a:spLocks noChangeShapeType="1"/>
            </p:cNvSpPr>
            <p:nvPr/>
          </p:nvSpPr>
          <p:spPr bwMode="auto">
            <a:xfrm flipH="1">
              <a:off x="1112872" y="226576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2" name="Line 24"/>
            <p:cNvSpPr>
              <a:spLocks noChangeShapeType="1"/>
            </p:cNvSpPr>
            <p:nvPr/>
          </p:nvSpPr>
          <p:spPr bwMode="auto">
            <a:xfrm flipH="1">
              <a:off x="1112872" y="234804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3" name="Line 25"/>
            <p:cNvSpPr>
              <a:spLocks noChangeShapeType="1"/>
            </p:cNvSpPr>
            <p:nvPr/>
          </p:nvSpPr>
          <p:spPr bwMode="auto">
            <a:xfrm flipH="1">
              <a:off x="1112872" y="243033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4" name="Line 26"/>
            <p:cNvSpPr>
              <a:spLocks noChangeShapeType="1"/>
            </p:cNvSpPr>
            <p:nvPr/>
          </p:nvSpPr>
          <p:spPr bwMode="auto">
            <a:xfrm flipH="1">
              <a:off x="1112872" y="251262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5" name="Line 27"/>
            <p:cNvSpPr>
              <a:spLocks noChangeShapeType="1"/>
            </p:cNvSpPr>
            <p:nvPr/>
          </p:nvSpPr>
          <p:spPr bwMode="auto">
            <a:xfrm flipH="1">
              <a:off x="1112872" y="25949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6" name="Line 28"/>
            <p:cNvSpPr>
              <a:spLocks noChangeShapeType="1"/>
            </p:cNvSpPr>
            <p:nvPr/>
          </p:nvSpPr>
          <p:spPr bwMode="auto">
            <a:xfrm flipH="1">
              <a:off x="1112872" y="267862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7" name="Line 29"/>
            <p:cNvSpPr>
              <a:spLocks noChangeShapeType="1"/>
            </p:cNvSpPr>
            <p:nvPr/>
          </p:nvSpPr>
          <p:spPr bwMode="auto">
            <a:xfrm flipH="1">
              <a:off x="1112872" y="276091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8" name="Line 30"/>
            <p:cNvSpPr>
              <a:spLocks noChangeShapeType="1"/>
            </p:cNvSpPr>
            <p:nvPr/>
          </p:nvSpPr>
          <p:spPr bwMode="auto">
            <a:xfrm flipH="1">
              <a:off x="1112872" y="284887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9" name="Line 31"/>
            <p:cNvSpPr>
              <a:spLocks noChangeShapeType="1"/>
            </p:cNvSpPr>
            <p:nvPr/>
          </p:nvSpPr>
          <p:spPr bwMode="auto">
            <a:xfrm flipH="1">
              <a:off x="1112872" y="293116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0" name="Line 32"/>
            <p:cNvSpPr>
              <a:spLocks noChangeShapeType="1"/>
            </p:cNvSpPr>
            <p:nvPr/>
          </p:nvSpPr>
          <p:spPr bwMode="auto">
            <a:xfrm flipH="1">
              <a:off x="1112872" y="301487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1" name="Line 33"/>
            <p:cNvSpPr>
              <a:spLocks noChangeShapeType="1"/>
            </p:cNvSpPr>
            <p:nvPr/>
          </p:nvSpPr>
          <p:spPr bwMode="auto">
            <a:xfrm flipH="1">
              <a:off x="1112872" y="309716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2" name="Line 34"/>
            <p:cNvSpPr>
              <a:spLocks noChangeShapeType="1"/>
            </p:cNvSpPr>
            <p:nvPr/>
          </p:nvSpPr>
          <p:spPr bwMode="auto">
            <a:xfrm flipH="1">
              <a:off x="1112872" y="317945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3" name="Line 35"/>
            <p:cNvSpPr>
              <a:spLocks noChangeShapeType="1"/>
            </p:cNvSpPr>
            <p:nvPr/>
          </p:nvSpPr>
          <p:spPr bwMode="auto">
            <a:xfrm flipH="1">
              <a:off x="1112872" y="326174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" name="Line 36"/>
            <p:cNvSpPr>
              <a:spLocks noChangeShapeType="1"/>
            </p:cNvSpPr>
            <p:nvPr/>
          </p:nvSpPr>
          <p:spPr bwMode="auto">
            <a:xfrm flipH="1">
              <a:off x="1112872" y="334545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5" name="Line 37"/>
            <p:cNvSpPr>
              <a:spLocks noChangeShapeType="1"/>
            </p:cNvSpPr>
            <p:nvPr/>
          </p:nvSpPr>
          <p:spPr bwMode="auto">
            <a:xfrm flipH="1">
              <a:off x="1112872" y="34334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6" name="Line 38"/>
            <p:cNvSpPr>
              <a:spLocks noChangeShapeType="1"/>
            </p:cNvSpPr>
            <p:nvPr/>
          </p:nvSpPr>
          <p:spPr bwMode="auto">
            <a:xfrm flipH="1">
              <a:off x="1112872" y="351570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7" name="Line 39"/>
            <p:cNvSpPr>
              <a:spLocks noChangeShapeType="1"/>
            </p:cNvSpPr>
            <p:nvPr/>
          </p:nvSpPr>
          <p:spPr bwMode="auto">
            <a:xfrm flipH="1">
              <a:off x="1112872" y="359799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8" name="Line 40"/>
            <p:cNvSpPr>
              <a:spLocks noChangeShapeType="1"/>
            </p:cNvSpPr>
            <p:nvPr/>
          </p:nvSpPr>
          <p:spPr bwMode="auto">
            <a:xfrm flipH="1">
              <a:off x="1112872" y="368028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9" name="Line 41"/>
            <p:cNvSpPr>
              <a:spLocks noChangeShapeType="1"/>
            </p:cNvSpPr>
            <p:nvPr/>
          </p:nvSpPr>
          <p:spPr bwMode="auto">
            <a:xfrm flipH="1">
              <a:off x="1112872" y="376399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0" name="Line 42"/>
            <p:cNvSpPr>
              <a:spLocks noChangeShapeType="1"/>
            </p:cNvSpPr>
            <p:nvPr/>
          </p:nvSpPr>
          <p:spPr bwMode="auto">
            <a:xfrm flipH="1">
              <a:off x="1112872" y="384628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1" name="Line 43"/>
            <p:cNvSpPr>
              <a:spLocks noChangeShapeType="1"/>
            </p:cNvSpPr>
            <p:nvPr/>
          </p:nvSpPr>
          <p:spPr bwMode="auto">
            <a:xfrm flipH="1">
              <a:off x="1112872" y="392857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2" name="Line 44"/>
            <p:cNvSpPr>
              <a:spLocks noChangeShapeType="1"/>
            </p:cNvSpPr>
            <p:nvPr/>
          </p:nvSpPr>
          <p:spPr bwMode="auto">
            <a:xfrm flipH="1">
              <a:off x="1112872" y="401653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3" name="Line 45"/>
            <p:cNvSpPr>
              <a:spLocks noChangeShapeType="1"/>
            </p:cNvSpPr>
            <p:nvPr/>
          </p:nvSpPr>
          <p:spPr bwMode="auto">
            <a:xfrm flipH="1">
              <a:off x="1112872" y="410024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4" name="Line 46"/>
            <p:cNvSpPr>
              <a:spLocks noChangeShapeType="1"/>
            </p:cNvSpPr>
            <p:nvPr/>
          </p:nvSpPr>
          <p:spPr bwMode="auto">
            <a:xfrm flipH="1">
              <a:off x="1112872" y="418253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5" name="Line 47"/>
            <p:cNvSpPr>
              <a:spLocks noChangeShapeType="1"/>
            </p:cNvSpPr>
            <p:nvPr/>
          </p:nvSpPr>
          <p:spPr bwMode="auto">
            <a:xfrm flipH="1">
              <a:off x="1112872" y="426482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6" name="Line 48"/>
            <p:cNvSpPr>
              <a:spLocks noChangeShapeType="1"/>
            </p:cNvSpPr>
            <p:nvPr/>
          </p:nvSpPr>
          <p:spPr bwMode="auto">
            <a:xfrm flipH="1">
              <a:off x="1112872" y="434711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7" name="Line 49"/>
            <p:cNvSpPr>
              <a:spLocks noChangeShapeType="1"/>
            </p:cNvSpPr>
            <p:nvPr/>
          </p:nvSpPr>
          <p:spPr bwMode="auto">
            <a:xfrm flipH="1">
              <a:off x="1112872" y="442940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8" name="Line 50"/>
            <p:cNvSpPr>
              <a:spLocks noChangeShapeType="1"/>
            </p:cNvSpPr>
            <p:nvPr/>
          </p:nvSpPr>
          <p:spPr bwMode="auto">
            <a:xfrm flipH="1">
              <a:off x="1112872" y="451310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9" name="Line 51"/>
            <p:cNvSpPr>
              <a:spLocks noChangeShapeType="1"/>
            </p:cNvSpPr>
            <p:nvPr/>
          </p:nvSpPr>
          <p:spPr bwMode="auto">
            <a:xfrm>
              <a:off x="1214876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0" name="Line 52"/>
            <p:cNvSpPr>
              <a:spLocks noChangeShapeType="1"/>
            </p:cNvSpPr>
            <p:nvPr/>
          </p:nvSpPr>
          <p:spPr bwMode="auto">
            <a:xfrm>
              <a:off x="1214876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1" name="Line 53"/>
            <p:cNvSpPr>
              <a:spLocks noChangeShapeType="1"/>
            </p:cNvSpPr>
            <p:nvPr/>
          </p:nvSpPr>
          <p:spPr bwMode="auto">
            <a:xfrm>
              <a:off x="128190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2" name="Line 54"/>
            <p:cNvSpPr>
              <a:spLocks noChangeShapeType="1"/>
            </p:cNvSpPr>
            <p:nvPr/>
          </p:nvSpPr>
          <p:spPr bwMode="auto">
            <a:xfrm>
              <a:off x="128190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3" name="Line 55"/>
            <p:cNvSpPr>
              <a:spLocks noChangeShapeType="1"/>
            </p:cNvSpPr>
            <p:nvPr/>
          </p:nvSpPr>
          <p:spPr bwMode="auto">
            <a:xfrm>
              <a:off x="13489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4" name="Line 56"/>
            <p:cNvSpPr>
              <a:spLocks noChangeShapeType="1"/>
            </p:cNvSpPr>
            <p:nvPr/>
          </p:nvSpPr>
          <p:spPr bwMode="auto">
            <a:xfrm>
              <a:off x="134893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5" name="Line 57"/>
            <p:cNvSpPr>
              <a:spLocks noChangeShapeType="1"/>
            </p:cNvSpPr>
            <p:nvPr/>
          </p:nvSpPr>
          <p:spPr bwMode="auto">
            <a:xfrm>
              <a:off x="141596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6" name="Line 58"/>
            <p:cNvSpPr>
              <a:spLocks noChangeShapeType="1"/>
            </p:cNvSpPr>
            <p:nvPr/>
          </p:nvSpPr>
          <p:spPr bwMode="auto">
            <a:xfrm>
              <a:off x="141596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7" name="Line 59"/>
            <p:cNvSpPr>
              <a:spLocks noChangeShapeType="1"/>
            </p:cNvSpPr>
            <p:nvPr/>
          </p:nvSpPr>
          <p:spPr bwMode="auto">
            <a:xfrm>
              <a:off x="148737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8" name="Line 60"/>
            <p:cNvSpPr>
              <a:spLocks noChangeShapeType="1"/>
            </p:cNvSpPr>
            <p:nvPr/>
          </p:nvSpPr>
          <p:spPr bwMode="auto">
            <a:xfrm>
              <a:off x="148737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9" name="Line 61"/>
            <p:cNvSpPr>
              <a:spLocks noChangeShapeType="1"/>
            </p:cNvSpPr>
            <p:nvPr/>
          </p:nvSpPr>
          <p:spPr bwMode="auto">
            <a:xfrm>
              <a:off x="155440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0" name="Line 62"/>
            <p:cNvSpPr>
              <a:spLocks noChangeShapeType="1"/>
            </p:cNvSpPr>
            <p:nvPr/>
          </p:nvSpPr>
          <p:spPr bwMode="auto">
            <a:xfrm>
              <a:off x="155440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1" name="Line 63"/>
            <p:cNvSpPr>
              <a:spLocks noChangeShapeType="1"/>
            </p:cNvSpPr>
            <p:nvPr/>
          </p:nvSpPr>
          <p:spPr bwMode="auto">
            <a:xfrm>
              <a:off x="16214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2" name="Line 64"/>
            <p:cNvSpPr>
              <a:spLocks noChangeShapeType="1"/>
            </p:cNvSpPr>
            <p:nvPr/>
          </p:nvSpPr>
          <p:spPr bwMode="auto">
            <a:xfrm>
              <a:off x="16214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" name="Freeform 65"/>
            <p:cNvSpPr>
              <a:spLocks/>
            </p:cNvSpPr>
            <p:nvPr/>
          </p:nvSpPr>
          <p:spPr bwMode="auto">
            <a:xfrm>
              <a:off x="1214876" y="1161949"/>
              <a:ext cx="358470" cy="3302920"/>
            </a:xfrm>
            <a:custGeom>
              <a:avLst/>
              <a:gdLst>
                <a:gd name="T0" fmla="*/ 0 w 246"/>
                <a:gd name="T1" fmla="*/ 0 h 2328"/>
                <a:gd name="T2" fmla="*/ 246 w 246"/>
                <a:gd name="T3" fmla="*/ 0 h 2328"/>
                <a:gd name="T4" fmla="*/ 54 w 246"/>
                <a:gd name="T5" fmla="*/ 92 h 2328"/>
                <a:gd name="T6" fmla="*/ 34 w 246"/>
                <a:gd name="T7" fmla="*/ 187 h 2328"/>
                <a:gd name="T8" fmla="*/ 25 w 246"/>
                <a:gd name="T9" fmla="*/ 283 h 2328"/>
                <a:gd name="T10" fmla="*/ 9 w 246"/>
                <a:gd name="T11" fmla="*/ 374 h 2328"/>
                <a:gd name="T12" fmla="*/ 17 w 246"/>
                <a:gd name="T13" fmla="*/ 470 h 2328"/>
                <a:gd name="T14" fmla="*/ 17 w 246"/>
                <a:gd name="T15" fmla="*/ 566 h 2328"/>
                <a:gd name="T16" fmla="*/ 9 w 246"/>
                <a:gd name="T17" fmla="*/ 657 h 2328"/>
                <a:gd name="T18" fmla="*/ 42 w 246"/>
                <a:gd name="T19" fmla="*/ 728 h 2328"/>
                <a:gd name="T20" fmla="*/ 63 w 246"/>
                <a:gd name="T21" fmla="*/ 753 h 2328"/>
                <a:gd name="T22" fmla="*/ 46 w 246"/>
                <a:gd name="T23" fmla="*/ 778 h 2328"/>
                <a:gd name="T24" fmla="*/ 104 w 246"/>
                <a:gd name="T25" fmla="*/ 798 h 2328"/>
                <a:gd name="T26" fmla="*/ 59 w 246"/>
                <a:gd name="T27" fmla="*/ 823 h 2328"/>
                <a:gd name="T28" fmla="*/ 42 w 246"/>
                <a:gd name="T29" fmla="*/ 844 h 2328"/>
                <a:gd name="T30" fmla="*/ 38 w 246"/>
                <a:gd name="T31" fmla="*/ 869 h 2328"/>
                <a:gd name="T32" fmla="*/ 63 w 246"/>
                <a:gd name="T33" fmla="*/ 1035 h 2328"/>
                <a:gd name="T34" fmla="*/ 17 w 246"/>
                <a:gd name="T35" fmla="*/ 1127 h 2328"/>
                <a:gd name="T36" fmla="*/ 17 w 246"/>
                <a:gd name="T37" fmla="*/ 1223 h 2328"/>
                <a:gd name="T38" fmla="*/ 9 w 246"/>
                <a:gd name="T39" fmla="*/ 1318 h 2328"/>
                <a:gd name="T40" fmla="*/ 17 w 246"/>
                <a:gd name="T41" fmla="*/ 1410 h 2328"/>
                <a:gd name="T42" fmla="*/ 17 w 246"/>
                <a:gd name="T43" fmla="*/ 1505 h 2328"/>
                <a:gd name="T44" fmla="*/ 5 w 246"/>
                <a:gd name="T45" fmla="*/ 1622 h 2328"/>
                <a:gd name="T46" fmla="*/ 5 w 246"/>
                <a:gd name="T47" fmla="*/ 1763 h 2328"/>
                <a:gd name="T48" fmla="*/ 5 w 246"/>
                <a:gd name="T49" fmla="*/ 2021 h 2328"/>
                <a:gd name="T50" fmla="*/ 0 w 246"/>
                <a:gd name="T51" fmla="*/ 2162 h 2328"/>
                <a:gd name="T52" fmla="*/ 0 w 246"/>
                <a:gd name="T53" fmla="*/ 2328 h 2328"/>
                <a:gd name="T54" fmla="*/ 0 w 246"/>
                <a:gd name="T55" fmla="*/ 2328 h 2328"/>
                <a:gd name="T56" fmla="*/ 0 w 246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328">
                  <a:moveTo>
                    <a:pt x="0" y="0"/>
                  </a:moveTo>
                  <a:lnTo>
                    <a:pt x="246" y="0"/>
                  </a:lnTo>
                  <a:lnTo>
                    <a:pt x="54" y="92"/>
                  </a:lnTo>
                  <a:lnTo>
                    <a:pt x="34" y="187"/>
                  </a:lnTo>
                  <a:lnTo>
                    <a:pt x="25" y="283"/>
                  </a:lnTo>
                  <a:lnTo>
                    <a:pt x="9" y="374"/>
                  </a:lnTo>
                  <a:lnTo>
                    <a:pt x="17" y="470"/>
                  </a:lnTo>
                  <a:lnTo>
                    <a:pt x="17" y="566"/>
                  </a:lnTo>
                  <a:lnTo>
                    <a:pt x="9" y="657"/>
                  </a:lnTo>
                  <a:lnTo>
                    <a:pt x="42" y="728"/>
                  </a:lnTo>
                  <a:lnTo>
                    <a:pt x="63" y="753"/>
                  </a:lnTo>
                  <a:lnTo>
                    <a:pt x="46" y="778"/>
                  </a:lnTo>
                  <a:lnTo>
                    <a:pt x="104" y="798"/>
                  </a:lnTo>
                  <a:lnTo>
                    <a:pt x="59" y="823"/>
                  </a:lnTo>
                  <a:lnTo>
                    <a:pt x="42" y="844"/>
                  </a:lnTo>
                  <a:lnTo>
                    <a:pt x="38" y="869"/>
                  </a:lnTo>
                  <a:lnTo>
                    <a:pt x="63" y="1035"/>
                  </a:lnTo>
                  <a:lnTo>
                    <a:pt x="17" y="1127"/>
                  </a:lnTo>
                  <a:lnTo>
                    <a:pt x="17" y="1223"/>
                  </a:lnTo>
                  <a:lnTo>
                    <a:pt x="9" y="1318"/>
                  </a:lnTo>
                  <a:lnTo>
                    <a:pt x="17" y="1410"/>
                  </a:lnTo>
                  <a:lnTo>
                    <a:pt x="17" y="1505"/>
                  </a:lnTo>
                  <a:lnTo>
                    <a:pt x="5" y="1622"/>
                  </a:lnTo>
                  <a:lnTo>
                    <a:pt x="5" y="1763"/>
                  </a:lnTo>
                  <a:lnTo>
                    <a:pt x="5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" name="Line 66"/>
            <p:cNvSpPr>
              <a:spLocks noChangeShapeType="1"/>
            </p:cNvSpPr>
            <p:nvPr/>
          </p:nvSpPr>
          <p:spPr bwMode="auto">
            <a:xfrm flipV="1">
              <a:off x="1214876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" name="Line 67"/>
            <p:cNvSpPr>
              <a:spLocks noChangeShapeType="1"/>
            </p:cNvSpPr>
            <p:nvPr/>
          </p:nvSpPr>
          <p:spPr bwMode="auto">
            <a:xfrm flipV="1">
              <a:off x="1214876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6" name="Line 68"/>
            <p:cNvSpPr>
              <a:spLocks noChangeShapeType="1"/>
            </p:cNvSpPr>
            <p:nvPr/>
          </p:nvSpPr>
          <p:spPr bwMode="auto">
            <a:xfrm flipV="1">
              <a:off x="1214876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7" name="Line 69"/>
            <p:cNvSpPr>
              <a:spLocks noChangeShapeType="1"/>
            </p:cNvSpPr>
            <p:nvPr/>
          </p:nvSpPr>
          <p:spPr bwMode="auto">
            <a:xfrm>
              <a:off x="1688465" y="4500339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8" name="Line 70"/>
            <p:cNvSpPr>
              <a:spLocks noChangeShapeType="1"/>
            </p:cNvSpPr>
            <p:nvPr/>
          </p:nvSpPr>
          <p:spPr bwMode="auto">
            <a:xfrm>
              <a:off x="1688465" y="1126480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9" name="Line 71"/>
            <p:cNvSpPr>
              <a:spLocks noChangeShapeType="1"/>
            </p:cNvSpPr>
            <p:nvPr/>
          </p:nvSpPr>
          <p:spPr bwMode="auto">
            <a:xfrm>
              <a:off x="17540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0" name="Line 72"/>
            <p:cNvSpPr>
              <a:spLocks noChangeShapeType="1"/>
            </p:cNvSpPr>
            <p:nvPr/>
          </p:nvSpPr>
          <p:spPr bwMode="auto">
            <a:xfrm>
              <a:off x="175403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1" name="Line 73"/>
            <p:cNvSpPr>
              <a:spLocks noChangeShapeType="1"/>
            </p:cNvSpPr>
            <p:nvPr/>
          </p:nvSpPr>
          <p:spPr bwMode="auto">
            <a:xfrm>
              <a:off x="182689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2" name="Line 74"/>
            <p:cNvSpPr>
              <a:spLocks noChangeShapeType="1"/>
            </p:cNvSpPr>
            <p:nvPr/>
          </p:nvSpPr>
          <p:spPr bwMode="auto">
            <a:xfrm>
              <a:off x="182689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3" name="Freeform 75"/>
            <p:cNvSpPr>
              <a:spLocks/>
            </p:cNvSpPr>
            <p:nvPr/>
          </p:nvSpPr>
          <p:spPr bwMode="auto">
            <a:xfrm>
              <a:off x="1688465" y="1161949"/>
              <a:ext cx="5829" cy="3302920"/>
            </a:xfrm>
            <a:custGeom>
              <a:avLst/>
              <a:gdLst>
                <a:gd name="T0" fmla="*/ 0 w 4"/>
                <a:gd name="T1" fmla="*/ 0 h 2328"/>
                <a:gd name="T2" fmla="*/ 0 w 4"/>
                <a:gd name="T3" fmla="*/ 0 h 2328"/>
                <a:gd name="T4" fmla="*/ 0 w 4"/>
                <a:gd name="T5" fmla="*/ 92 h 2328"/>
                <a:gd name="T6" fmla="*/ 0 w 4"/>
                <a:gd name="T7" fmla="*/ 187 h 2328"/>
                <a:gd name="T8" fmla="*/ 0 w 4"/>
                <a:gd name="T9" fmla="*/ 283 h 2328"/>
                <a:gd name="T10" fmla="*/ 0 w 4"/>
                <a:gd name="T11" fmla="*/ 374 h 2328"/>
                <a:gd name="T12" fmla="*/ 0 w 4"/>
                <a:gd name="T13" fmla="*/ 470 h 2328"/>
                <a:gd name="T14" fmla="*/ 0 w 4"/>
                <a:gd name="T15" fmla="*/ 566 h 2328"/>
                <a:gd name="T16" fmla="*/ 0 w 4"/>
                <a:gd name="T17" fmla="*/ 657 h 2328"/>
                <a:gd name="T18" fmla="*/ 0 w 4"/>
                <a:gd name="T19" fmla="*/ 728 h 2328"/>
                <a:gd name="T20" fmla="*/ 0 w 4"/>
                <a:gd name="T21" fmla="*/ 753 h 2328"/>
                <a:gd name="T22" fmla="*/ 0 w 4"/>
                <a:gd name="T23" fmla="*/ 778 h 2328"/>
                <a:gd name="T24" fmla="*/ 0 w 4"/>
                <a:gd name="T25" fmla="*/ 798 h 2328"/>
                <a:gd name="T26" fmla="*/ 0 w 4"/>
                <a:gd name="T27" fmla="*/ 823 h 2328"/>
                <a:gd name="T28" fmla="*/ 0 w 4"/>
                <a:gd name="T29" fmla="*/ 844 h 2328"/>
                <a:gd name="T30" fmla="*/ 0 w 4"/>
                <a:gd name="T31" fmla="*/ 869 h 2328"/>
                <a:gd name="T32" fmla="*/ 0 w 4"/>
                <a:gd name="T33" fmla="*/ 1035 h 2328"/>
                <a:gd name="T34" fmla="*/ 0 w 4"/>
                <a:gd name="T35" fmla="*/ 1127 h 2328"/>
                <a:gd name="T36" fmla="*/ 0 w 4"/>
                <a:gd name="T37" fmla="*/ 1223 h 2328"/>
                <a:gd name="T38" fmla="*/ 0 w 4"/>
                <a:gd name="T39" fmla="*/ 1318 h 2328"/>
                <a:gd name="T40" fmla="*/ 0 w 4"/>
                <a:gd name="T41" fmla="*/ 1410 h 2328"/>
                <a:gd name="T42" fmla="*/ 0 w 4"/>
                <a:gd name="T43" fmla="*/ 1505 h 2328"/>
                <a:gd name="T44" fmla="*/ 4 w 4"/>
                <a:gd name="T45" fmla="*/ 1622 h 2328"/>
                <a:gd name="T46" fmla="*/ 0 w 4"/>
                <a:gd name="T47" fmla="*/ 1763 h 2328"/>
                <a:gd name="T48" fmla="*/ 4 w 4"/>
                <a:gd name="T49" fmla="*/ 2021 h 2328"/>
                <a:gd name="T50" fmla="*/ 0 w 4"/>
                <a:gd name="T51" fmla="*/ 2162 h 2328"/>
                <a:gd name="T52" fmla="*/ 0 w 4"/>
                <a:gd name="T53" fmla="*/ 2328 h 2328"/>
                <a:gd name="T54" fmla="*/ 0 w 4"/>
                <a:gd name="T55" fmla="*/ 2328 h 2328"/>
                <a:gd name="T56" fmla="*/ 0 w 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" y="1622"/>
                  </a:lnTo>
                  <a:lnTo>
                    <a:pt x="0" y="1763"/>
                  </a:lnTo>
                  <a:lnTo>
                    <a:pt x="4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4" name="Freeform 76"/>
            <p:cNvSpPr>
              <a:spLocks/>
            </p:cNvSpPr>
            <p:nvPr/>
          </p:nvSpPr>
          <p:spPr bwMode="auto">
            <a:xfrm>
              <a:off x="1688465" y="1161949"/>
              <a:ext cx="72860" cy="3302920"/>
            </a:xfrm>
            <a:custGeom>
              <a:avLst/>
              <a:gdLst>
                <a:gd name="T0" fmla="*/ 0 w 50"/>
                <a:gd name="T1" fmla="*/ 0 h 2328"/>
                <a:gd name="T2" fmla="*/ 0 w 50"/>
                <a:gd name="T3" fmla="*/ 0 h 2328"/>
                <a:gd name="T4" fmla="*/ 0 w 50"/>
                <a:gd name="T5" fmla="*/ 92 h 2328"/>
                <a:gd name="T6" fmla="*/ 0 w 50"/>
                <a:gd name="T7" fmla="*/ 187 h 2328"/>
                <a:gd name="T8" fmla="*/ 0 w 50"/>
                <a:gd name="T9" fmla="*/ 283 h 2328"/>
                <a:gd name="T10" fmla="*/ 0 w 50"/>
                <a:gd name="T11" fmla="*/ 374 h 2328"/>
                <a:gd name="T12" fmla="*/ 0 w 50"/>
                <a:gd name="T13" fmla="*/ 470 h 2328"/>
                <a:gd name="T14" fmla="*/ 0 w 50"/>
                <a:gd name="T15" fmla="*/ 566 h 2328"/>
                <a:gd name="T16" fmla="*/ 0 w 50"/>
                <a:gd name="T17" fmla="*/ 657 h 2328"/>
                <a:gd name="T18" fmla="*/ 0 w 50"/>
                <a:gd name="T19" fmla="*/ 728 h 2328"/>
                <a:gd name="T20" fmla="*/ 0 w 50"/>
                <a:gd name="T21" fmla="*/ 753 h 2328"/>
                <a:gd name="T22" fmla="*/ 0 w 50"/>
                <a:gd name="T23" fmla="*/ 778 h 2328"/>
                <a:gd name="T24" fmla="*/ 0 w 50"/>
                <a:gd name="T25" fmla="*/ 798 h 2328"/>
                <a:gd name="T26" fmla="*/ 0 w 50"/>
                <a:gd name="T27" fmla="*/ 823 h 2328"/>
                <a:gd name="T28" fmla="*/ 0 w 50"/>
                <a:gd name="T29" fmla="*/ 844 h 2328"/>
                <a:gd name="T30" fmla="*/ 0 w 50"/>
                <a:gd name="T31" fmla="*/ 869 h 2328"/>
                <a:gd name="T32" fmla="*/ 0 w 50"/>
                <a:gd name="T33" fmla="*/ 1035 h 2328"/>
                <a:gd name="T34" fmla="*/ 0 w 50"/>
                <a:gd name="T35" fmla="*/ 1127 h 2328"/>
                <a:gd name="T36" fmla="*/ 0 w 50"/>
                <a:gd name="T37" fmla="*/ 1223 h 2328"/>
                <a:gd name="T38" fmla="*/ 0 w 50"/>
                <a:gd name="T39" fmla="*/ 1318 h 2328"/>
                <a:gd name="T40" fmla="*/ 0 w 50"/>
                <a:gd name="T41" fmla="*/ 1410 h 2328"/>
                <a:gd name="T42" fmla="*/ 0 w 50"/>
                <a:gd name="T43" fmla="*/ 1505 h 2328"/>
                <a:gd name="T44" fmla="*/ 41 w 50"/>
                <a:gd name="T45" fmla="*/ 1622 h 2328"/>
                <a:gd name="T46" fmla="*/ 0 w 50"/>
                <a:gd name="T47" fmla="*/ 1763 h 2328"/>
                <a:gd name="T48" fmla="*/ 50 w 50"/>
                <a:gd name="T49" fmla="*/ 2021 h 2328"/>
                <a:gd name="T50" fmla="*/ 0 w 50"/>
                <a:gd name="T51" fmla="*/ 2162 h 2328"/>
                <a:gd name="T52" fmla="*/ 0 w 50"/>
                <a:gd name="T53" fmla="*/ 2328 h 2328"/>
                <a:gd name="T54" fmla="*/ 0 w 50"/>
                <a:gd name="T55" fmla="*/ 2328 h 2328"/>
                <a:gd name="T56" fmla="*/ 0 w 50"/>
                <a:gd name="T57" fmla="*/ 2162 h 2328"/>
                <a:gd name="T58" fmla="*/ 4 w 50"/>
                <a:gd name="T59" fmla="*/ 2021 h 2328"/>
                <a:gd name="T60" fmla="*/ 0 w 50"/>
                <a:gd name="T61" fmla="*/ 1763 h 2328"/>
                <a:gd name="T62" fmla="*/ 4 w 50"/>
                <a:gd name="T63" fmla="*/ 1622 h 2328"/>
                <a:gd name="T64" fmla="*/ 0 w 50"/>
                <a:gd name="T65" fmla="*/ 1505 h 2328"/>
                <a:gd name="T66" fmla="*/ 0 w 50"/>
                <a:gd name="T67" fmla="*/ 1410 h 2328"/>
                <a:gd name="T68" fmla="*/ 0 w 50"/>
                <a:gd name="T69" fmla="*/ 1318 h 2328"/>
                <a:gd name="T70" fmla="*/ 0 w 50"/>
                <a:gd name="T71" fmla="*/ 1223 h 2328"/>
                <a:gd name="T72" fmla="*/ 0 w 50"/>
                <a:gd name="T73" fmla="*/ 1127 h 2328"/>
                <a:gd name="T74" fmla="*/ 0 w 50"/>
                <a:gd name="T75" fmla="*/ 1035 h 2328"/>
                <a:gd name="T76" fmla="*/ 0 w 50"/>
                <a:gd name="T77" fmla="*/ 869 h 2328"/>
                <a:gd name="T78" fmla="*/ 0 w 50"/>
                <a:gd name="T79" fmla="*/ 844 h 2328"/>
                <a:gd name="T80" fmla="*/ 0 w 50"/>
                <a:gd name="T81" fmla="*/ 823 h 2328"/>
                <a:gd name="T82" fmla="*/ 0 w 50"/>
                <a:gd name="T83" fmla="*/ 798 h 2328"/>
                <a:gd name="T84" fmla="*/ 0 w 50"/>
                <a:gd name="T85" fmla="*/ 778 h 2328"/>
                <a:gd name="T86" fmla="*/ 0 w 50"/>
                <a:gd name="T87" fmla="*/ 753 h 2328"/>
                <a:gd name="T88" fmla="*/ 0 w 50"/>
                <a:gd name="T89" fmla="*/ 728 h 2328"/>
                <a:gd name="T90" fmla="*/ 0 w 50"/>
                <a:gd name="T91" fmla="*/ 657 h 2328"/>
                <a:gd name="T92" fmla="*/ 0 w 50"/>
                <a:gd name="T93" fmla="*/ 566 h 2328"/>
                <a:gd name="T94" fmla="*/ 0 w 50"/>
                <a:gd name="T95" fmla="*/ 470 h 2328"/>
                <a:gd name="T96" fmla="*/ 0 w 50"/>
                <a:gd name="T97" fmla="*/ 374 h 2328"/>
                <a:gd name="T98" fmla="*/ 0 w 50"/>
                <a:gd name="T99" fmla="*/ 283 h 2328"/>
                <a:gd name="T100" fmla="*/ 0 w 50"/>
                <a:gd name="T101" fmla="*/ 187 h 2328"/>
                <a:gd name="T102" fmla="*/ 0 w 50"/>
                <a:gd name="T103" fmla="*/ 92 h 2328"/>
                <a:gd name="T104" fmla="*/ 0 w 50"/>
                <a:gd name="T105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1" y="1622"/>
                  </a:lnTo>
                  <a:lnTo>
                    <a:pt x="0" y="1763"/>
                  </a:lnTo>
                  <a:lnTo>
                    <a:pt x="50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2162"/>
                  </a:lnTo>
                  <a:lnTo>
                    <a:pt x="4" y="2021"/>
                  </a:lnTo>
                  <a:lnTo>
                    <a:pt x="0" y="1763"/>
                  </a:lnTo>
                  <a:lnTo>
                    <a:pt x="4" y="1622"/>
                  </a:lnTo>
                  <a:lnTo>
                    <a:pt x="0" y="1505"/>
                  </a:lnTo>
                  <a:lnTo>
                    <a:pt x="0" y="1410"/>
                  </a:lnTo>
                  <a:lnTo>
                    <a:pt x="0" y="1318"/>
                  </a:lnTo>
                  <a:lnTo>
                    <a:pt x="0" y="1223"/>
                  </a:lnTo>
                  <a:lnTo>
                    <a:pt x="0" y="1127"/>
                  </a:lnTo>
                  <a:lnTo>
                    <a:pt x="0" y="1035"/>
                  </a:lnTo>
                  <a:lnTo>
                    <a:pt x="0" y="869"/>
                  </a:lnTo>
                  <a:lnTo>
                    <a:pt x="0" y="844"/>
                  </a:lnTo>
                  <a:lnTo>
                    <a:pt x="0" y="823"/>
                  </a:lnTo>
                  <a:lnTo>
                    <a:pt x="0" y="798"/>
                  </a:lnTo>
                  <a:lnTo>
                    <a:pt x="0" y="778"/>
                  </a:lnTo>
                  <a:lnTo>
                    <a:pt x="0" y="753"/>
                  </a:lnTo>
                  <a:lnTo>
                    <a:pt x="0" y="728"/>
                  </a:lnTo>
                  <a:lnTo>
                    <a:pt x="0" y="657"/>
                  </a:lnTo>
                  <a:lnTo>
                    <a:pt x="0" y="566"/>
                  </a:lnTo>
                  <a:lnTo>
                    <a:pt x="0" y="470"/>
                  </a:lnTo>
                  <a:lnTo>
                    <a:pt x="0" y="374"/>
                  </a:lnTo>
                  <a:lnTo>
                    <a:pt x="0" y="283"/>
                  </a:lnTo>
                  <a:lnTo>
                    <a:pt x="0" y="187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5" name="Line 77"/>
            <p:cNvSpPr>
              <a:spLocks noChangeShapeType="1"/>
            </p:cNvSpPr>
            <p:nvPr/>
          </p:nvSpPr>
          <p:spPr bwMode="auto">
            <a:xfrm flipV="1">
              <a:off x="1688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6" name="Line 78"/>
            <p:cNvSpPr>
              <a:spLocks noChangeShapeType="1"/>
            </p:cNvSpPr>
            <p:nvPr/>
          </p:nvSpPr>
          <p:spPr bwMode="auto">
            <a:xfrm flipV="1">
              <a:off x="1688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7" name="Line 79"/>
            <p:cNvSpPr>
              <a:spLocks noChangeShapeType="1"/>
            </p:cNvSpPr>
            <p:nvPr/>
          </p:nvSpPr>
          <p:spPr bwMode="auto">
            <a:xfrm flipV="1">
              <a:off x="1688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Line 80"/>
            <p:cNvSpPr>
              <a:spLocks noChangeShapeType="1"/>
            </p:cNvSpPr>
            <p:nvPr/>
          </p:nvSpPr>
          <p:spPr bwMode="auto">
            <a:xfrm>
              <a:off x="1893929" y="4500339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9" name="Line 81"/>
            <p:cNvSpPr>
              <a:spLocks noChangeShapeType="1"/>
            </p:cNvSpPr>
            <p:nvPr/>
          </p:nvSpPr>
          <p:spPr bwMode="auto">
            <a:xfrm>
              <a:off x="1893929" y="1126480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0" name="Line 82"/>
            <p:cNvSpPr>
              <a:spLocks noChangeShapeType="1"/>
            </p:cNvSpPr>
            <p:nvPr/>
          </p:nvSpPr>
          <p:spPr bwMode="auto">
            <a:xfrm>
              <a:off x="19609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1" name="Line 83"/>
            <p:cNvSpPr>
              <a:spLocks noChangeShapeType="1"/>
            </p:cNvSpPr>
            <p:nvPr/>
          </p:nvSpPr>
          <p:spPr bwMode="auto">
            <a:xfrm>
              <a:off x="196096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2" name="Line 84"/>
            <p:cNvSpPr>
              <a:spLocks noChangeShapeType="1"/>
            </p:cNvSpPr>
            <p:nvPr/>
          </p:nvSpPr>
          <p:spPr bwMode="auto">
            <a:xfrm>
              <a:off x="20265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3" name="Line 85"/>
            <p:cNvSpPr>
              <a:spLocks noChangeShapeType="1"/>
            </p:cNvSpPr>
            <p:nvPr/>
          </p:nvSpPr>
          <p:spPr bwMode="auto">
            <a:xfrm>
              <a:off x="20265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4" name="Freeform 86"/>
            <p:cNvSpPr>
              <a:spLocks/>
            </p:cNvSpPr>
            <p:nvPr/>
          </p:nvSpPr>
          <p:spPr bwMode="auto">
            <a:xfrm>
              <a:off x="1893929" y="1161949"/>
              <a:ext cx="42259" cy="3302920"/>
            </a:xfrm>
            <a:custGeom>
              <a:avLst/>
              <a:gdLst>
                <a:gd name="T0" fmla="*/ 0 w 29"/>
                <a:gd name="T1" fmla="*/ 0 h 2328"/>
                <a:gd name="T2" fmla="*/ 0 w 29"/>
                <a:gd name="T3" fmla="*/ 0 h 2328"/>
                <a:gd name="T4" fmla="*/ 4 w 29"/>
                <a:gd name="T5" fmla="*/ 92 h 2328"/>
                <a:gd name="T6" fmla="*/ 0 w 29"/>
                <a:gd name="T7" fmla="*/ 187 h 2328"/>
                <a:gd name="T8" fmla="*/ 4 w 29"/>
                <a:gd name="T9" fmla="*/ 283 h 2328"/>
                <a:gd name="T10" fmla="*/ 4 w 29"/>
                <a:gd name="T11" fmla="*/ 374 h 2328"/>
                <a:gd name="T12" fmla="*/ 0 w 29"/>
                <a:gd name="T13" fmla="*/ 470 h 2328"/>
                <a:gd name="T14" fmla="*/ 0 w 29"/>
                <a:gd name="T15" fmla="*/ 566 h 2328"/>
                <a:gd name="T16" fmla="*/ 0 w 29"/>
                <a:gd name="T17" fmla="*/ 657 h 2328"/>
                <a:gd name="T18" fmla="*/ 4 w 29"/>
                <a:gd name="T19" fmla="*/ 728 h 2328"/>
                <a:gd name="T20" fmla="*/ 0 w 29"/>
                <a:gd name="T21" fmla="*/ 753 h 2328"/>
                <a:gd name="T22" fmla="*/ 0 w 29"/>
                <a:gd name="T23" fmla="*/ 778 h 2328"/>
                <a:gd name="T24" fmla="*/ 4 w 29"/>
                <a:gd name="T25" fmla="*/ 798 h 2328"/>
                <a:gd name="T26" fmla="*/ 0 w 29"/>
                <a:gd name="T27" fmla="*/ 823 h 2328"/>
                <a:gd name="T28" fmla="*/ 0 w 29"/>
                <a:gd name="T29" fmla="*/ 844 h 2328"/>
                <a:gd name="T30" fmla="*/ 0 w 29"/>
                <a:gd name="T31" fmla="*/ 869 h 2328"/>
                <a:gd name="T32" fmla="*/ 12 w 29"/>
                <a:gd name="T33" fmla="*/ 1035 h 2328"/>
                <a:gd name="T34" fmla="*/ 21 w 29"/>
                <a:gd name="T35" fmla="*/ 1127 h 2328"/>
                <a:gd name="T36" fmla="*/ 8 w 29"/>
                <a:gd name="T37" fmla="*/ 1223 h 2328"/>
                <a:gd name="T38" fmla="*/ 25 w 29"/>
                <a:gd name="T39" fmla="*/ 1318 h 2328"/>
                <a:gd name="T40" fmla="*/ 17 w 29"/>
                <a:gd name="T41" fmla="*/ 1410 h 2328"/>
                <a:gd name="T42" fmla="*/ 8 w 29"/>
                <a:gd name="T43" fmla="*/ 1505 h 2328"/>
                <a:gd name="T44" fmla="*/ 29 w 29"/>
                <a:gd name="T45" fmla="*/ 1622 h 2328"/>
                <a:gd name="T46" fmla="*/ 0 w 29"/>
                <a:gd name="T47" fmla="*/ 1763 h 2328"/>
                <a:gd name="T48" fmla="*/ 0 w 29"/>
                <a:gd name="T49" fmla="*/ 2021 h 2328"/>
                <a:gd name="T50" fmla="*/ 12 w 29"/>
                <a:gd name="T51" fmla="*/ 2162 h 2328"/>
                <a:gd name="T52" fmla="*/ 4 w 29"/>
                <a:gd name="T53" fmla="*/ 2328 h 2328"/>
                <a:gd name="T54" fmla="*/ 0 w 29"/>
                <a:gd name="T55" fmla="*/ 2328 h 2328"/>
                <a:gd name="T56" fmla="*/ 0 w 2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0" y="187"/>
                  </a:lnTo>
                  <a:lnTo>
                    <a:pt x="4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12" y="1035"/>
                  </a:lnTo>
                  <a:lnTo>
                    <a:pt x="21" y="1127"/>
                  </a:lnTo>
                  <a:lnTo>
                    <a:pt x="8" y="1223"/>
                  </a:lnTo>
                  <a:lnTo>
                    <a:pt x="25" y="1318"/>
                  </a:lnTo>
                  <a:lnTo>
                    <a:pt x="17" y="1410"/>
                  </a:lnTo>
                  <a:lnTo>
                    <a:pt x="8" y="1505"/>
                  </a:lnTo>
                  <a:lnTo>
                    <a:pt x="29" y="1622"/>
                  </a:lnTo>
                  <a:lnTo>
                    <a:pt x="0" y="1763"/>
                  </a:lnTo>
                  <a:lnTo>
                    <a:pt x="0" y="2021"/>
                  </a:lnTo>
                  <a:lnTo>
                    <a:pt x="12" y="2162"/>
                  </a:lnTo>
                  <a:lnTo>
                    <a:pt x="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5" name="Line 87"/>
            <p:cNvSpPr>
              <a:spLocks noChangeShapeType="1"/>
            </p:cNvSpPr>
            <p:nvPr/>
          </p:nvSpPr>
          <p:spPr bwMode="auto">
            <a:xfrm flipV="1">
              <a:off x="1893929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6" name="Line 88"/>
            <p:cNvSpPr>
              <a:spLocks noChangeShapeType="1"/>
            </p:cNvSpPr>
            <p:nvPr/>
          </p:nvSpPr>
          <p:spPr bwMode="auto">
            <a:xfrm flipV="1">
              <a:off x="1893929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7" name="Line 89"/>
            <p:cNvSpPr>
              <a:spLocks noChangeShapeType="1"/>
            </p:cNvSpPr>
            <p:nvPr/>
          </p:nvSpPr>
          <p:spPr bwMode="auto">
            <a:xfrm flipV="1">
              <a:off x="1893929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8" name="Line 90"/>
            <p:cNvSpPr>
              <a:spLocks noChangeShapeType="1"/>
            </p:cNvSpPr>
            <p:nvPr/>
          </p:nvSpPr>
          <p:spPr bwMode="auto">
            <a:xfrm>
              <a:off x="2093565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9" name="Line 91"/>
            <p:cNvSpPr>
              <a:spLocks noChangeShapeType="1"/>
            </p:cNvSpPr>
            <p:nvPr/>
          </p:nvSpPr>
          <p:spPr bwMode="auto">
            <a:xfrm>
              <a:off x="2093565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0" name="Line 92"/>
            <p:cNvSpPr>
              <a:spLocks noChangeShapeType="1"/>
            </p:cNvSpPr>
            <p:nvPr/>
          </p:nvSpPr>
          <p:spPr bwMode="auto">
            <a:xfrm>
              <a:off x="216642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1" name="Line 93"/>
            <p:cNvSpPr>
              <a:spLocks noChangeShapeType="1"/>
            </p:cNvSpPr>
            <p:nvPr/>
          </p:nvSpPr>
          <p:spPr bwMode="auto">
            <a:xfrm>
              <a:off x="216642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2" name="Line 94"/>
            <p:cNvSpPr>
              <a:spLocks noChangeShapeType="1"/>
            </p:cNvSpPr>
            <p:nvPr/>
          </p:nvSpPr>
          <p:spPr bwMode="auto">
            <a:xfrm>
              <a:off x="22334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3" name="Line 95"/>
            <p:cNvSpPr>
              <a:spLocks noChangeShapeType="1"/>
            </p:cNvSpPr>
            <p:nvPr/>
          </p:nvSpPr>
          <p:spPr bwMode="auto">
            <a:xfrm>
              <a:off x="22334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4" name="Line 96"/>
            <p:cNvSpPr>
              <a:spLocks noChangeShapeType="1"/>
            </p:cNvSpPr>
            <p:nvPr/>
          </p:nvSpPr>
          <p:spPr bwMode="auto">
            <a:xfrm>
              <a:off x="23004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5" name="Line 97"/>
            <p:cNvSpPr>
              <a:spLocks noChangeShapeType="1"/>
            </p:cNvSpPr>
            <p:nvPr/>
          </p:nvSpPr>
          <p:spPr bwMode="auto">
            <a:xfrm>
              <a:off x="23004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6" name="Line 98"/>
            <p:cNvSpPr>
              <a:spLocks noChangeShapeType="1"/>
            </p:cNvSpPr>
            <p:nvPr/>
          </p:nvSpPr>
          <p:spPr bwMode="auto">
            <a:xfrm>
              <a:off x="23660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7" name="Line 99"/>
            <p:cNvSpPr>
              <a:spLocks noChangeShapeType="1"/>
            </p:cNvSpPr>
            <p:nvPr/>
          </p:nvSpPr>
          <p:spPr bwMode="auto">
            <a:xfrm>
              <a:off x="236606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8" name="Line 100"/>
            <p:cNvSpPr>
              <a:spLocks noChangeShapeType="1"/>
            </p:cNvSpPr>
            <p:nvPr/>
          </p:nvSpPr>
          <p:spPr bwMode="auto">
            <a:xfrm>
              <a:off x="243309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9" name="Line 101"/>
            <p:cNvSpPr>
              <a:spLocks noChangeShapeType="1"/>
            </p:cNvSpPr>
            <p:nvPr/>
          </p:nvSpPr>
          <p:spPr bwMode="auto">
            <a:xfrm>
              <a:off x="243309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0" name="Line 102"/>
            <p:cNvSpPr>
              <a:spLocks noChangeShapeType="1"/>
            </p:cNvSpPr>
            <p:nvPr/>
          </p:nvSpPr>
          <p:spPr bwMode="auto">
            <a:xfrm>
              <a:off x="25059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1" name="Line 103"/>
            <p:cNvSpPr>
              <a:spLocks noChangeShapeType="1"/>
            </p:cNvSpPr>
            <p:nvPr/>
          </p:nvSpPr>
          <p:spPr bwMode="auto">
            <a:xfrm>
              <a:off x="25059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2" name="Line 104"/>
            <p:cNvSpPr>
              <a:spLocks noChangeShapeType="1"/>
            </p:cNvSpPr>
            <p:nvPr/>
          </p:nvSpPr>
          <p:spPr bwMode="auto">
            <a:xfrm>
              <a:off x="25729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3" name="Line 105"/>
            <p:cNvSpPr>
              <a:spLocks noChangeShapeType="1"/>
            </p:cNvSpPr>
            <p:nvPr/>
          </p:nvSpPr>
          <p:spPr bwMode="auto">
            <a:xfrm>
              <a:off x="25729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4" name="Line 106"/>
            <p:cNvSpPr>
              <a:spLocks noChangeShapeType="1"/>
            </p:cNvSpPr>
            <p:nvPr/>
          </p:nvSpPr>
          <p:spPr bwMode="auto">
            <a:xfrm>
              <a:off x="26385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5" name="Line 107"/>
            <p:cNvSpPr>
              <a:spLocks noChangeShapeType="1"/>
            </p:cNvSpPr>
            <p:nvPr/>
          </p:nvSpPr>
          <p:spPr bwMode="auto">
            <a:xfrm>
              <a:off x="26385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6" name="Line 108"/>
            <p:cNvSpPr>
              <a:spLocks noChangeShapeType="1"/>
            </p:cNvSpPr>
            <p:nvPr/>
          </p:nvSpPr>
          <p:spPr bwMode="auto">
            <a:xfrm>
              <a:off x="27055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7" name="Line 109"/>
            <p:cNvSpPr>
              <a:spLocks noChangeShapeType="1"/>
            </p:cNvSpPr>
            <p:nvPr/>
          </p:nvSpPr>
          <p:spPr bwMode="auto">
            <a:xfrm>
              <a:off x="27055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8" name="Line 110"/>
            <p:cNvSpPr>
              <a:spLocks noChangeShapeType="1"/>
            </p:cNvSpPr>
            <p:nvPr/>
          </p:nvSpPr>
          <p:spPr bwMode="auto">
            <a:xfrm>
              <a:off x="277261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9" name="Line 111"/>
            <p:cNvSpPr>
              <a:spLocks noChangeShapeType="1"/>
            </p:cNvSpPr>
            <p:nvPr/>
          </p:nvSpPr>
          <p:spPr bwMode="auto">
            <a:xfrm>
              <a:off x="277261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0" name="Line 112"/>
            <p:cNvSpPr>
              <a:spLocks noChangeShapeType="1"/>
            </p:cNvSpPr>
            <p:nvPr/>
          </p:nvSpPr>
          <p:spPr bwMode="auto">
            <a:xfrm>
              <a:off x="28454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1" name="Line 113"/>
            <p:cNvSpPr>
              <a:spLocks noChangeShapeType="1"/>
            </p:cNvSpPr>
            <p:nvPr/>
          </p:nvSpPr>
          <p:spPr bwMode="auto">
            <a:xfrm>
              <a:off x="284547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2" name="Line 114"/>
            <p:cNvSpPr>
              <a:spLocks noChangeShapeType="1"/>
            </p:cNvSpPr>
            <p:nvPr/>
          </p:nvSpPr>
          <p:spPr bwMode="auto">
            <a:xfrm>
              <a:off x="29110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3" name="Line 115"/>
            <p:cNvSpPr>
              <a:spLocks noChangeShapeType="1"/>
            </p:cNvSpPr>
            <p:nvPr/>
          </p:nvSpPr>
          <p:spPr bwMode="auto">
            <a:xfrm>
              <a:off x="29110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4" name="Line 116"/>
            <p:cNvSpPr>
              <a:spLocks noChangeShapeType="1"/>
            </p:cNvSpPr>
            <p:nvPr/>
          </p:nvSpPr>
          <p:spPr bwMode="auto">
            <a:xfrm>
              <a:off x="29780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5" name="Line 117"/>
            <p:cNvSpPr>
              <a:spLocks noChangeShapeType="1"/>
            </p:cNvSpPr>
            <p:nvPr/>
          </p:nvSpPr>
          <p:spPr bwMode="auto">
            <a:xfrm>
              <a:off x="29780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6" name="Line 118"/>
            <p:cNvSpPr>
              <a:spLocks noChangeShapeType="1"/>
            </p:cNvSpPr>
            <p:nvPr/>
          </p:nvSpPr>
          <p:spPr bwMode="auto">
            <a:xfrm>
              <a:off x="304511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7" name="Line 119"/>
            <p:cNvSpPr>
              <a:spLocks noChangeShapeType="1"/>
            </p:cNvSpPr>
            <p:nvPr/>
          </p:nvSpPr>
          <p:spPr bwMode="auto">
            <a:xfrm>
              <a:off x="3045113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8" name="Freeform 120"/>
            <p:cNvSpPr>
              <a:spLocks/>
            </p:cNvSpPr>
            <p:nvPr/>
          </p:nvSpPr>
          <p:spPr bwMode="auto">
            <a:xfrm>
              <a:off x="2093565" y="1161949"/>
              <a:ext cx="945720" cy="3302920"/>
            </a:xfrm>
            <a:custGeom>
              <a:avLst/>
              <a:gdLst>
                <a:gd name="T0" fmla="*/ 0 w 649"/>
                <a:gd name="T1" fmla="*/ 0 h 2328"/>
                <a:gd name="T2" fmla="*/ 349 w 649"/>
                <a:gd name="T3" fmla="*/ 0 h 2328"/>
                <a:gd name="T4" fmla="*/ 258 w 649"/>
                <a:gd name="T5" fmla="*/ 92 h 2328"/>
                <a:gd name="T6" fmla="*/ 245 w 649"/>
                <a:gd name="T7" fmla="*/ 187 h 2328"/>
                <a:gd name="T8" fmla="*/ 329 w 649"/>
                <a:gd name="T9" fmla="*/ 283 h 2328"/>
                <a:gd name="T10" fmla="*/ 349 w 649"/>
                <a:gd name="T11" fmla="*/ 374 h 2328"/>
                <a:gd name="T12" fmla="*/ 291 w 649"/>
                <a:gd name="T13" fmla="*/ 470 h 2328"/>
                <a:gd name="T14" fmla="*/ 295 w 649"/>
                <a:gd name="T15" fmla="*/ 566 h 2328"/>
                <a:gd name="T16" fmla="*/ 399 w 649"/>
                <a:gd name="T17" fmla="*/ 657 h 2328"/>
                <a:gd name="T18" fmla="*/ 320 w 649"/>
                <a:gd name="T19" fmla="*/ 728 h 2328"/>
                <a:gd name="T20" fmla="*/ 270 w 649"/>
                <a:gd name="T21" fmla="*/ 753 h 2328"/>
                <a:gd name="T22" fmla="*/ 233 w 649"/>
                <a:gd name="T23" fmla="*/ 778 h 2328"/>
                <a:gd name="T24" fmla="*/ 283 w 649"/>
                <a:gd name="T25" fmla="*/ 798 h 2328"/>
                <a:gd name="T26" fmla="*/ 595 w 649"/>
                <a:gd name="T27" fmla="*/ 823 h 2328"/>
                <a:gd name="T28" fmla="*/ 649 w 649"/>
                <a:gd name="T29" fmla="*/ 844 h 2328"/>
                <a:gd name="T30" fmla="*/ 495 w 649"/>
                <a:gd name="T31" fmla="*/ 869 h 2328"/>
                <a:gd name="T32" fmla="*/ 362 w 649"/>
                <a:gd name="T33" fmla="*/ 1035 h 2328"/>
                <a:gd name="T34" fmla="*/ 183 w 649"/>
                <a:gd name="T35" fmla="*/ 1127 h 2328"/>
                <a:gd name="T36" fmla="*/ 200 w 649"/>
                <a:gd name="T37" fmla="*/ 1223 h 2328"/>
                <a:gd name="T38" fmla="*/ 320 w 649"/>
                <a:gd name="T39" fmla="*/ 1318 h 2328"/>
                <a:gd name="T40" fmla="*/ 295 w 649"/>
                <a:gd name="T41" fmla="*/ 1410 h 2328"/>
                <a:gd name="T42" fmla="*/ 333 w 649"/>
                <a:gd name="T43" fmla="*/ 1505 h 2328"/>
                <a:gd name="T44" fmla="*/ 337 w 649"/>
                <a:gd name="T45" fmla="*/ 1622 h 2328"/>
                <a:gd name="T46" fmla="*/ 304 w 649"/>
                <a:gd name="T47" fmla="*/ 1763 h 2328"/>
                <a:gd name="T48" fmla="*/ 250 w 649"/>
                <a:gd name="T49" fmla="*/ 2021 h 2328"/>
                <a:gd name="T50" fmla="*/ 358 w 649"/>
                <a:gd name="T51" fmla="*/ 2162 h 2328"/>
                <a:gd name="T52" fmla="*/ 433 w 649"/>
                <a:gd name="T53" fmla="*/ 2328 h 2328"/>
                <a:gd name="T54" fmla="*/ 0 w 649"/>
                <a:gd name="T55" fmla="*/ 2328 h 2328"/>
                <a:gd name="T56" fmla="*/ 0 w 64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9" h="2328">
                  <a:moveTo>
                    <a:pt x="0" y="0"/>
                  </a:moveTo>
                  <a:lnTo>
                    <a:pt x="349" y="0"/>
                  </a:lnTo>
                  <a:lnTo>
                    <a:pt x="258" y="92"/>
                  </a:lnTo>
                  <a:lnTo>
                    <a:pt x="245" y="187"/>
                  </a:lnTo>
                  <a:lnTo>
                    <a:pt x="329" y="283"/>
                  </a:lnTo>
                  <a:lnTo>
                    <a:pt x="349" y="374"/>
                  </a:lnTo>
                  <a:lnTo>
                    <a:pt x="291" y="470"/>
                  </a:lnTo>
                  <a:lnTo>
                    <a:pt x="295" y="566"/>
                  </a:lnTo>
                  <a:lnTo>
                    <a:pt x="399" y="657"/>
                  </a:lnTo>
                  <a:lnTo>
                    <a:pt x="320" y="728"/>
                  </a:lnTo>
                  <a:lnTo>
                    <a:pt x="270" y="753"/>
                  </a:lnTo>
                  <a:lnTo>
                    <a:pt x="233" y="778"/>
                  </a:lnTo>
                  <a:lnTo>
                    <a:pt x="283" y="798"/>
                  </a:lnTo>
                  <a:lnTo>
                    <a:pt x="595" y="823"/>
                  </a:lnTo>
                  <a:lnTo>
                    <a:pt x="649" y="844"/>
                  </a:lnTo>
                  <a:lnTo>
                    <a:pt x="495" y="869"/>
                  </a:lnTo>
                  <a:lnTo>
                    <a:pt x="362" y="1035"/>
                  </a:lnTo>
                  <a:lnTo>
                    <a:pt x="183" y="1127"/>
                  </a:lnTo>
                  <a:lnTo>
                    <a:pt x="200" y="1223"/>
                  </a:lnTo>
                  <a:lnTo>
                    <a:pt x="320" y="1318"/>
                  </a:lnTo>
                  <a:lnTo>
                    <a:pt x="295" y="1410"/>
                  </a:lnTo>
                  <a:lnTo>
                    <a:pt x="333" y="1505"/>
                  </a:lnTo>
                  <a:lnTo>
                    <a:pt x="337" y="1622"/>
                  </a:lnTo>
                  <a:lnTo>
                    <a:pt x="304" y="1763"/>
                  </a:lnTo>
                  <a:lnTo>
                    <a:pt x="250" y="2021"/>
                  </a:lnTo>
                  <a:lnTo>
                    <a:pt x="358" y="2162"/>
                  </a:lnTo>
                  <a:lnTo>
                    <a:pt x="433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9" name="Line 121"/>
            <p:cNvSpPr>
              <a:spLocks noChangeShapeType="1"/>
            </p:cNvSpPr>
            <p:nvPr/>
          </p:nvSpPr>
          <p:spPr bwMode="auto">
            <a:xfrm flipV="1">
              <a:off x="20935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0" name="Line 122"/>
            <p:cNvSpPr>
              <a:spLocks noChangeShapeType="1"/>
            </p:cNvSpPr>
            <p:nvPr/>
          </p:nvSpPr>
          <p:spPr bwMode="auto">
            <a:xfrm flipV="1">
              <a:off x="20935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1" name="Line 123"/>
            <p:cNvSpPr>
              <a:spLocks noChangeShapeType="1"/>
            </p:cNvSpPr>
            <p:nvPr/>
          </p:nvSpPr>
          <p:spPr bwMode="auto">
            <a:xfrm flipV="1">
              <a:off x="20935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2" name="Line 124"/>
            <p:cNvSpPr>
              <a:spLocks noChangeShapeType="1"/>
            </p:cNvSpPr>
            <p:nvPr/>
          </p:nvSpPr>
          <p:spPr bwMode="auto">
            <a:xfrm>
              <a:off x="3112144" y="4500339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3" name="Line 125"/>
            <p:cNvSpPr>
              <a:spLocks noChangeShapeType="1"/>
            </p:cNvSpPr>
            <p:nvPr/>
          </p:nvSpPr>
          <p:spPr bwMode="auto">
            <a:xfrm>
              <a:off x="3112144" y="1126480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4" name="Line 126"/>
            <p:cNvSpPr>
              <a:spLocks noChangeShapeType="1"/>
            </p:cNvSpPr>
            <p:nvPr/>
          </p:nvSpPr>
          <p:spPr bwMode="auto">
            <a:xfrm>
              <a:off x="318500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5" name="Line 127"/>
            <p:cNvSpPr>
              <a:spLocks noChangeShapeType="1"/>
            </p:cNvSpPr>
            <p:nvPr/>
          </p:nvSpPr>
          <p:spPr bwMode="auto">
            <a:xfrm>
              <a:off x="318500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6" name="Line 128"/>
            <p:cNvSpPr>
              <a:spLocks noChangeShapeType="1"/>
            </p:cNvSpPr>
            <p:nvPr/>
          </p:nvSpPr>
          <p:spPr bwMode="auto">
            <a:xfrm>
              <a:off x="32505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7" name="Line 129"/>
            <p:cNvSpPr>
              <a:spLocks noChangeShapeType="1"/>
            </p:cNvSpPr>
            <p:nvPr/>
          </p:nvSpPr>
          <p:spPr bwMode="auto">
            <a:xfrm>
              <a:off x="325057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8" name="Line 130"/>
            <p:cNvSpPr>
              <a:spLocks noChangeShapeType="1"/>
            </p:cNvSpPr>
            <p:nvPr/>
          </p:nvSpPr>
          <p:spPr bwMode="auto">
            <a:xfrm>
              <a:off x="331760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9" name="Line 131"/>
            <p:cNvSpPr>
              <a:spLocks noChangeShapeType="1"/>
            </p:cNvSpPr>
            <p:nvPr/>
          </p:nvSpPr>
          <p:spPr bwMode="auto">
            <a:xfrm>
              <a:off x="331760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0" name="Line 132"/>
            <p:cNvSpPr>
              <a:spLocks noChangeShapeType="1"/>
            </p:cNvSpPr>
            <p:nvPr/>
          </p:nvSpPr>
          <p:spPr bwMode="auto">
            <a:xfrm>
              <a:off x="338464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1" name="Line 133"/>
            <p:cNvSpPr>
              <a:spLocks noChangeShapeType="1"/>
            </p:cNvSpPr>
            <p:nvPr/>
          </p:nvSpPr>
          <p:spPr bwMode="auto">
            <a:xfrm>
              <a:off x="338464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2" name="Freeform 134"/>
            <p:cNvSpPr>
              <a:spLocks/>
            </p:cNvSpPr>
            <p:nvPr/>
          </p:nvSpPr>
          <p:spPr bwMode="auto">
            <a:xfrm>
              <a:off x="3112144" y="1161949"/>
              <a:ext cx="144263" cy="3302920"/>
            </a:xfrm>
            <a:custGeom>
              <a:avLst/>
              <a:gdLst>
                <a:gd name="T0" fmla="*/ 0 w 99"/>
                <a:gd name="T1" fmla="*/ 0 h 2328"/>
                <a:gd name="T2" fmla="*/ 0 w 99"/>
                <a:gd name="T3" fmla="*/ 0 h 2328"/>
                <a:gd name="T4" fmla="*/ 4 w 99"/>
                <a:gd name="T5" fmla="*/ 92 h 2328"/>
                <a:gd name="T6" fmla="*/ 4 w 99"/>
                <a:gd name="T7" fmla="*/ 187 h 2328"/>
                <a:gd name="T8" fmla="*/ 0 w 99"/>
                <a:gd name="T9" fmla="*/ 283 h 2328"/>
                <a:gd name="T10" fmla="*/ 0 w 99"/>
                <a:gd name="T11" fmla="*/ 374 h 2328"/>
                <a:gd name="T12" fmla="*/ 4 w 99"/>
                <a:gd name="T13" fmla="*/ 470 h 2328"/>
                <a:gd name="T14" fmla="*/ 0 w 99"/>
                <a:gd name="T15" fmla="*/ 566 h 2328"/>
                <a:gd name="T16" fmla="*/ 0 w 99"/>
                <a:gd name="T17" fmla="*/ 657 h 2328"/>
                <a:gd name="T18" fmla="*/ 4 w 99"/>
                <a:gd name="T19" fmla="*/ 728 h 2328"/>
                <a:gd name="T20" fmla="*/ 0 w 99"/>
                <a:gd name="T21" fmla="*/ 753 h 2328"/>
                <a:gd name="T22" fmla="*/ 4 w 99"/>
                <a:gd name="T23" fmla="*/ 778 h 2328"/>
                <a:gd name="T24" fmla="*/ 4 w 99"/>
                <a:gd name="T25" fmla="*/ 798 h 2328"/>
                <a:gd name="T26" fmla="*/ 0 w 99"/>
                <a:gd name="T27" fmla="*/ 823 h 2328"/>
                <a:gd name="T28" fmla="*/ 4 w 99"/>
                <a:gd name="T29" fmla="*/ 844 h 2328"/>
                <a:gd name="T30" fmla="*/ 12 w 99"/>
                <a:gd name="T31" fmla="*/ 869 h 2328"/>
                <a:gd name="T32" fmla="*/ 70 w 99"/>
                <a:gd name="T33" fmla="*/ 1035 h 2328"/>
                <a:gd name="T34" fmla="*/ 95 w 99"/>
                <a:gd name="T35" fmla="*/ 1127 h 2328"/>
                <a:gd name="T36" fmla="*/ 99 w 99"/>
                <a:gd name="T37" fmla="*/ 1223 h 2328"/>
                <a:gd name="T38" fmla="*/ 70 w 99"/>
                <a:gd name="T39" fmla="*/ 1318 h 2328"/>
                <a:gd name="T40" fmla="*/ 50 w 99"/>
                <a:gd name="T41" fmla="*/ 1410 h 2328"/>
                <a:gd name="T42" fmla="*/ 54 w 99"/>
                <a:gd name="T43" fmla="*/ 1505 h 2328"/>
                <a:gd name="T44" fmla="*/ 54 w 99"/>
                <a:gd name="T45" fmla="*/ 1622 h 2328"/>
                <a:gd name="T46" fmla="*/ 16 w 99"/>
                <a:gd name="T47" fmla="*/ 1763 h 2328"/>
                <a:gd name="T48" fmla="*/ 8 w 99"/>
                <a:gd name="T49" fmla="*/ 2021 h 2328"/>
                <a:gd name="T50" fmla="*/ 12 w 99"/>
                <a:gd name="T51" fmla="*/ 2162 h 2328"/>
                <a:gd name="T52" fmla="*/ 0 w 99"/>
                <a:gd name="T53" fmla="*/ 2328 h 2328"/>
                <a:gd name="T54" fmla="*/ 0 w 99"/>
                <a:gd name="T55" fmla="*/ 2328 h 2328"/>
                <a:gd name="T56" fmla="*/ 0 w 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4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4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4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4" y="844"/>
                  </a:lnTo>
                  <a:lnTo>
                    <a:pt x="12" y="869"/>
                  </a:lnTo>
                  <a:lnTo>
                    <a:pt x="70" y="1035"/>
                  </a:lnTo>
                  <a:lnTo>
                    <a:pt x="95" y="1127"/>
                  </a:lnTo>
                  <a:lnTo>
                    <a:pt x="99" y="1223"/>
                  </a:lnTo>
                  <a:lnTo>
                    <a:pt x="70" y="1318"/>
                  </a:lnTo>
                  <a:lnTo>
                    <a:pt x="50" y="1410"/>
                  </a:lnTo>
                  <a:lnTo>
                    <a:pt x="54" y="1505"/>
                  </a:lnTo>
                  <a:lnTo>
                    <a:pt x="54" y="1622"/>
                  </a:lnTo>
                  <a:lnTo>
                    <a:pt x="16" y="1763"/>
                  </a:lnTo>
                  <a:lnTo>
                    <a:pt x="8" y="2021"/>
                  </a:lnTo>
                  <a:lnTo>
                    <a:pt x="12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3" name="Line 135"/>
            <p:cNvSpPr>
              <a:spLocks noChangeShapeType="1"/>
            </p:cNvSpPr>
            <p:nvPr/>
          </p:nvSpPr>
          <p:spPr bwMode="auto">
            <a:xfrm flipV="1">
              <a:off x="311214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4" name="Line 136"/>
            <p:cNvSpPr>
              <a:spLocks noChangeShapeType="1"/>
            </p:cNvSpPr>
            <p:nvPr/>
          </p:nvSpPr>
          <p:spPr bwMode="auto">
            <a:xfrm flipV="1">
              <a:off x="311214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5" name="Line 137"/>
            <p:cNvSpPr>
              <a:spLocks noChangeShapeType="1"/>
            </p:cNvSpPr>
            <p:nvPr/>
          </p:nvSpPr>
          <p:spPr bwMode="auto">
            <a:xfrm flipV="1">
              <a:off x="311214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6" name="Line 138"/>
            <p:cNvSpPr>
              <a:spLocks noChangeShapeType="1"/>
            </p:cNvSpPr>
            <p:nvPr/>
          </p:nvSpPr>
          <p:spPr bwMode="auto">
            <a:xfrm>
              <a:off x="3450214" y="4500339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7" name="Line 139"/>
            <p:cNvSpPr>
              <a:spLocks noChangeShapeType="1"/>
            </p:cNvSpPr>
            <p:nvPr/>
          </p:nvSpPr>
          <p:spPr bwMode="auto">
            <a:xfrm>
              <a:off x="3450214" y="1126480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8" name="Line 140"/>
            <p:cNvSpPr>
              <a:spLocks noChangeShapeType="1"/>
            </p:cNvSpPr>
            <p:nvPr/>
          </p:nvSpPr>
          <p:spPr bwMode="auto">
            <a:xfrm>
              <a:off x="352307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9" name="Line 141"/>
            <p:cNvSpPr>
              <a:spLocks noChangeShapeType="1"/>
            </p:cNvSpPr>
            <p:nvPr/>
          </p:nvSpPr>
          <p:spPr bwMode="auto">
            <a:xfrm>
              <a:off x="352307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0" name="Line 142"/>
            <p:cNvSpPr>
              <a:spLocks noChangeShapeType="1"/>
            </p:cNvSpPr>
            <p:nvPr/>
          </p:nvSpPr>
          <p:spPr bwMode="auto">
            <a:xfrm>
              <a:off x="359010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1" name="Line 143"/>
            <p:cNvSpPr>
              <a:spLocks noChangeShapeType="1"/>
            </p:cNvSpPr>
            <p:nvPr/>
          </p:nvSpPr>
          <p:spPr bwMode="auto">
            <a:xfrm>
              <a:off x="359010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2" name="Line 144"/>
            <p:cNvSpPr>
              <a:spLocks noChangeShapeType="1"/>
            </p:cNvSpPr>
            <p:nvPr/>
          </p:nvSpPr>
          <p:spPr bwMode="auto">
            <a:xfrm>
              <a:off x="36571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3" name="Line 145"/>
            <p:cNvSpPr>
              <a:spLocks noChangeShapeType="1"/>
            </p:cNvSpPr>
            <p:nvPr/>
          </p:nvSpPr>
          <p:spPr bwMode="auto">
            <a:xfrm>
              <a:off x="365713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4" name="Line 146"/>
            <p:cNvSpPr>
              <a:spLocks noChangeShapeType="1"/>
            </p:cNvSpPr>
            <p:nvPr/>
          </p:nvSpPr>
          <p:spPr bwMode="auto">
            <a:xfrm>
              <a:off x="37241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5" name="Line 147"/>
            <p:cNvSpPr>
              <a:spLocks noChangeShapeType="1"/>
            </p:cNvSpPr>
            <p:nvPr/>
          </p:nvSpPr>
          <p:spPr bwMode="auto">
            <a:xfrm>
              <a:off x="372416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6" name="Line 148"/>
            <p:cNvSpPr>
              <a:spLocks noChangeShapeType="1"/>
            </p:cNvSpPr>
            <p:nvPr/>
          </p:nvSpPr>
          <p:spPr bwMode="auto">
            <a:xfrm>
              <a:off x="378974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7" name="Line 149"/>
            <p:cNvSpPr>
              <a:spLocks noChangeShapeType="1"/>
            </p:cNvSpPr>
            <p:nvPr/>
          </p:nvSpPr>
          <p:spPr bwMode="auto">
            <a:xfrm>
              <a:off x="378974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8" name="Line 150"/>
            <p:cNvSpPr>
              <a:spLocks noChangeShapeType="1"/>
            </p:cNvSpPr>
            <p:nvPr/>
          </p:nvSpPr>
          <p:spPr bwMode="auto">
            <a:xfrm>
              <a:off x="386260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9" name="Line 151"/>
            <p:cNvSpPr>
              <a:spLocks noChangeShapeType="1"/>
            </p:cNvSpPr>
            <p:nvPr/>
          </p:nvSpPr>
          <p:spPr bwMode="auto">
            <a:xfrm>
              <a:off x="386260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0" name="Freeform 152"/>
            <p:cNvSpPr>
              <a:spLocks/>
            </p:cNvSpPr>
            <p:nvPr/>
          </p:nvSpPr>
          <p:spPr bwMode="auto">
            <a:xfrm>
              <a:off x="3450214" y="1161949"/>
              <a:ext cx="316212" cy="3302920"/>
            </a:xfrm>
            <a:custGeom>
              <a:avLst/>
              <a:gdLst>
                <a:gd name="T0" fmla="*/ 0 w 217"/>
                <a:gd name="T1" fmla="*/ 0 h 2328"/>
                <a:gd name="T2" fmla="*/ 71 w 217"/>
                <a:gd name="T3" fmla="*/ 0 h 2328"/>
                <a:gd name="T4" fmla="*/ 154 w 217"/>
                <a:gd name="T5" fmla="*/ 92 h 2328"/>
                <a:gd name="T6" fmla="*/ 113 w 217"/>
                <a:gd name="T7" fmla="*/ 187 h 2328"/>
                <a:gd name="T8" fmla="*/ 154 w 217"/>
                <a:gd name="T9" fmla="*/ 283 h 2328"/>
                <a:gd name="T10" fmla="*/ 134 w 217"/>
                <a:gd name="T11" fmla="*/ 374 h 2328"/>
                <a:gd name="T12" fmla="*/ 146 w 217"/>
                <a:gd name="T13" fmla="*/ 470 h 2328"/>
                <a:gd name="T14" fmla="*/ 146 w 217"/>
                <a:gd name="T15" fmla="*/ 566 h 2328"/>
                <a:gd name="T16" fmla="*/ 142 w 217"/>
                <a:gd name="T17" fmla="*/ 657 h 2328"/>
                <a:gd name="T18" fmla="*/ 96 w 217"/>
                <a:gd name="T19" fmla="*/ 728 h 2328"/>
                <a:gd name="T20" fmla="*/ 46 w 217"/>
                <a:gd name="T21" fmla="*/ 753 h 2328"/>
                <a:gd name="T22" fmla="*/ 55 w 217"/>
                <a:gd name="T23" fmla="*/ 778 h 2328"/>
                <a:gd name="T24" fmla="*/ 71 w 217"/>
                <a:gd name="T25" fmla="*/ 798 h 2328"/>
                <a:gd name="T26" fmla="*/ 46 w 217"/>
                <a:gd name="T27" fmla="*/ 823 h 2328"/>
                <a:gd name="T28" fmla="*/ 34 w 217"/>
                <a:gd name="T29" fmla="*/ 844 h 2328"/>
                <a:gd name="T30" fmla="*/ 196 w 217"/>
                <a:gd name="T31" fmla="*/ 869 h 2328"/>
                <a:gd name="T32" fmla="*/ 208 w 217"/>
                <a:gd name="T33" fmla="*/ 1035 h 2328"/>
                <a:gd name="T34" fmla="*/ 217 w 217"/>
                <a:gd name="T35" fmla="*/ 1127 h 2328"/>
                <a:gd name="T36" fmla="*/ 204 w 217"/>
                <a:gd name="T37" fmla="*/ 1223 h 2328"/>
                <a:gd name="T38" fmla="*/ 167 w 217"/>
                <a:gd name="T39" fmla="*/ 1318 h 2328"/>
                <a:gd name="T40" fmla="*/ 167 w 217"/>
                <a:gd name="T41" fmla="*/ 1410 h 2328"/>
                <a:gd name="T42" fmla="*/ 117 w 217"/>
                <a:gd name="T43" fmla="*/ 1505 h 2328"/>
                <a:gd name="T44" fmla="*/ 113 w 217"/>
                <a:gd name="T45" fmla="*/ 1622 h 2328"/>
                <a:gd name="T46" fmla="*/ 71 w 217"/>
                <a:gd name="T47" fmla="*/ 1763 h 2328"/>
                <a:gd name="T48" fmla="*/ 25 w 217"/>
                <a:gd name="T49" fmla="*/ 2021 h 2328"/>
                <a:gd name="T50" fmla="*/ 46 w 217"/>
                <a:gd name="T51" fmla="*/ 2162 h 2328"/>
                <a:gd name="T52" fmla="*/ 34 w 217"/>
                <a:gd name="T53" fmla="*/ 2328 h 2328"/>
                <a:gd name="T54" fmla="*/ 0 w 217"/>
                <a:gd name="T55" fmla="*/ 2328 h 2328"/>
                <a:gd name="T56" fmla="*/ 0 w 217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328">
                  <a:moveTo>
                    <a:pt x="0" y="0"/>
                  </a:moveTo>
                  <a:lnTo>
                    <a:pt x="71" y="0"/>
                  </a:lnTo>
                  <a:lnTo>
                    <a:pt x="154" y="92"/>
                  </a:lnTo>
                  <a:lnTo>
                    <a:pt x="113" y="187"/>
                  </a:lnTo>
                  <a:lnTo>
                    <a:pt x="154" y="283"/>
                  </a:lnTo>
                  <a:lnTo>
                    <a:pt x="134" y="374"/>
                  </a:lnTo>
                  <a:lnTo>
                    <a:pt x="146" y="470"/>
                  </a:lnTo>
                  <a:lnTo>
                    <a:pt x="146" y="566"/>
                  </a:lnTo>
                  <a:lnTo>
                    <a:pt x="142" y="657"/>
                  </a:lnTo>
                  <a:lnTo>
                    <a:pt x="96" y="728"/>
                  </a:lnTo>
                  <a:lnTo>
                    <a:pt x="46" y="753"/>
                  </a:lnTo>
                  <a:lnTo>
                    <a:pt x="55" y="778"/>
                  </a:lnTo>
                  <a:lnTo>
                    <a:pt x="71" y="798"/>
                  </a:lnTo>
                  <a:lnTo>
                    <a:pt x="46" y="823"/>
                  </a:lnTo>
                  <a:lnTo>
                    <a:pt x="34" y="844"/>
                  </a:lnTo>
                  <a:lnTo>
                    <a:pt x="196" y="869"/>
                  </a:lnTo>
                  <a:lnTo>
                    <a:pt x="208" y="1035"/>
                  </a:lnTo>
                  <a:lnTo>
                    <a:pt x="217" y="1127"/>
                  </a:lnTo>
                  <a:lnTo>
                    <a:pt x="204" y="1223"/>
                  </a:lnTo>
                  <a:lnTo>
                    <a:pt x="167" y="1318"/>
                  </a:lnTo>
                  <a:lnTo>
                    <a:pt x="167" y="1410"/>
                  </a:lnTo>
                  <a:lnTo>
                    <a:pt x="117" y="1505"/>
                  </a:lnTo>
                  <a:lnTo>
                    <a:pt x="113" y="1622"/>
                  </a:lnTo>
                  <a:lnTo>
                    <a:pt x="71" y="1763"/>
                  </a:lnTo>
                  <a:lnTo>
                    <a:pt x="25" y="2021"/>
                  </a:lnTo>
                  <a:lnTo>
                    <a:pt x="46" y="2162"/>
                  </a:lnTo>
                  <a:lnTo>
                    <a:pt x="3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1" name="Line 153"/>
            <p:cNvSpPr>
              <a:spLocks noChangeShapeType="1"/>
            </p:cNvSpPr>
            <p:nvPr/>
          </p:nvSpPr>
          <p:spPr bwMode="auto">
            <a:xfrm flipV="1">
              <a:off x="345021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2" name="Line 154"/>
            <p:cNvSpPr>
              <a:spLocks noChangeShapeType="1"/>
            </p:cNvSpPr>
            <p:nvPr/>
          </p:nvSpPr>
          <p:spPr bwMode="auto">
            <a:xfrm flipV="1">
              <a:off x="345021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3" name="Line 155"/>
            <p:cNvSpPr>
              <a:spLocks noChangeShapeType="1"/>
            </p:cNvSpPr>
            <p:nvPr/>
          </p:nvSpPr>
          <p:spPr bwMode="auto">
            <a:xfrm flipV="1">
              <a:off x="345021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4" name="Line 156"/>
            <p:cNvSpPr>
              <a:spLocks noChangeShapeType="1"/>
            </p:cNvSpPr>
            <p:nvPr/>
          </p:nvSpPr>
          <p:spPr bwMode="auto">
            <a:xfrm>
              <a:off x="3929632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5" name="Line 157"/>
            <p:cNvSpPr>
              <a:spLocks noChangeShapeType="1"/>
            </p:cNvSpPr>
            <p:nvPr/>
          </p:nvSpPr>
          <p:spPr bwMode="auto">
            <a:xfrm>
              <a:off x="3929632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6" name="Line 158"/>
            <p:cNvSpPr>
              <a:spLocks noChangeShapeType="1"/>
            </p:cNvSpPr>
            <p:nvPr/>
          </p:nvSpPr>
          <p:spPr bwMode="auto">
            <a:xfrm>
              <a:off x="39966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7" name="Line 159"/>
            <p:cNvSpPr>
              <a:spLocks noChangeShapeType="1"/>
            </p:cNvSpPr>
            <p:nvPr/>
          </p:nvSpPr>
          <p:spPr bwMode="auto">
            <a:xfrm>
              <a:off x="39966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8" name="Line 160"/>
            <p:cNvSpPr>
              <a:spLocks noChangeShapeType="1"/>
            </p:cNvSpPr>
            <p:nvPr/>
          </p:nvSpPr>
          <p:spPr bwMode="auto">
            <a:xfrm>
              <a:off x="40622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9" name="Line 161"/>
            <p:cNvSpPr>
              <a:spLocks noChangeShapeType="1"/>
            </p:cNvSpPr>
            <p:nvPr/>
          </p:nvSpPr>
          <p:spPr bwMode="auto">
            <a:xfrm>
              <a:off x="406223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0" name="Line 162"/>
            <p:cNvSpPr>
              <a:spLocks noChangeShapeType="1"/>
            </p:cNvSpPr>
            <p:nvPr/>
          </p:nvSpPr>
          <p:spPr bwMode="auto">
            <a:xfrm>
              <a:off x="41292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1" name="Line 163"/>
            <p:cNvSpPr>
              <a:spLocks noChangeShapeType="1"/>
            </p:cNvSpPr>
            <p:nvPr/>
          </p:nvSpPr>
          <p:spPr bwMode="auto">
            <a:xfrm>
              <a:off x="412926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2" name="Line 164"/>
            <p:cNvSpPr>
              <a:spLocks noChangeShapeType="1"/>
            </p:cNvSpPr>
            <p:nvPr/>
          </p:nvSpPr>
          <p:spPr bwMode="auto">
            <a:xfrm>
              <a:off x="420212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3" name="Line 165"/>
            <p:cNvSpPr>
              <a:spLocks noChangeShapeType="1"/>
            </p:cNvSpPr>
            <p:nvPr/>
          </p:nvSpPr>
          <p:spPr bwMode="auto">
            <a:xfrm>
              <a:off x="420212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4" name="Line 166"/>
            <p:cNvSpPr>
              <a:spLocks noChangeShapeType="1"/>
            </p:cNvSpPr>
            <p:nvPr/>
          </p:nvSpPr>
          <p:spPr bwMode="auto">
            <a:xfrm>
              <a:off x="42691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5" name="Line 167"/>
            <p:cNvSpPr>
              <a:spLocks noChangeShapeType="1"/>
            </p:cNvSpPr>
            <p:nvPr/>
          </p:nvSpPr>
          <p:spPr bwMode="auto">
            <a:xfrm>
              <a:off x="42691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6" name="Line 168"/>
            <p:cNvSpPr>
              <a:spLocks noChangeShapeType="1"/>
            </p:cNvSpPr>
            <p:nvPr/>
          </p:nvSpPr>
          <p:spPr bwMode="auto">
            <a:xfrm>
              <a:off x="433473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7" name="Line 169"/>
            <p:cNvSpPr>
              <a:spLocks noChangeShapeType="1"/>
            </p:cNvSpPr>
            <p:nvPr/>
          </p:nvSpPr>
          <p:spPr bwMode="auto">
            <a:xfrm>
              <a:off x="433473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8" name="Line 170"/>
            <p:cNvSpPr>
              <a:spLocks noChangeShapeType="1"/>
            </p:cNvSpPr>
            <p:nvPr/>
          </p:nvSpPr>
          <p:spPr bwMode="auto">
            <a:xfrm>
              <a:off x="44017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9" name="Line 171"/>
            <p:cNvSpPr>
              <a:spLocks noChangeShapeType="1"/>
            </p:cNvSpPr>
            <p:nvPr/>
          </p:nvSpPr>
          <p:spPr bwMode="auto">
            <a:xfrm>
              <a:off x="44017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0" name="Line 172"/>
            <p:cNvSpPr>
              <a:spLocks noChangeShapeType="1"/>
            </p:cNvSpPr>
            <p:nvPr/>
          </p:nvSpPr>
          <p:spPr bwMode="auto">
            <a:xfrm>
              <a:off x="446879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1" name="Line 173"/>
            <p:cNvSpPr>
              <a:spLocks noChangeShapeType="1"/>
            </p:cNvSpPr>
            <p:nvPr/>
          </p:nvSpPr>
          <p:spPr bwMode="auto">
            <a:xfrm>
              <a:off x="446879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2" name="Line 174"/>
            <p:cNvSpPr>
              <a:spLocks noChangeShapeType="1"/>
            </p:cNvSpPr>
            <p:nvPr/>
          </p:nvSpPr>
          <p:spPr bwMode="auto">
            <a:xfrm>
              <a:off x="454165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3" name="Line 175"/>
            <p:cNvSpPr>
              <a:spLocks noChangeShapeType="1"/>
            </p:cNvSpPr>
            <p:nvPr/>
          </p:nvSpPr>
          <p:spPr bwMode="auto">
            <a:xfrm>
              <a:off x="454165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4" name="Line 176"/>
            <p:cNvSpPr>
              <a:spLocks noChangeShapeType="1"/>
            </p:cNvSpPr>
            <p:nvPr/>
          </p:nvSpPr>
          <p:spPr bwMode="auto">
            <a:xfrm>
              <a:off x="46086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5" name="Line 177"/>
            <p:cNvSpPr>
              <a:spLocks noChangeShapeType="1"/>
            </p:cNvSpPr>
            <p:nvPr/>
          </p:nvSpPr>
          <p:spPr bwMode="auto">
            <a:xfrm>
              <a:off x="460868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6" name="Line 178"/>
            <p:cNvSpPr>
              <a:spLocks noChangeShapeType="1"/>
            </p:cNvSpPr>
            <p:nvPr/>
          </p:nvSpPr>
          <p:spPr bwMode="auto">
            <a:xfrm>
              <a:off x="46742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7" name="Line 179"/>
            <p:cNvSpPr>
              <a:spLocks noChangeShapeType="1"/>
            </p:cNvSpPr>
            <p:nvPr/>
          </p:nvSpPr>
          <p:spPr bwMode="auto">
            <a:xfrm>
              <a:off x="46742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8" name="Line 180"/>
            <p:cNvSpPr>
              <a:spLocks noChangeShapeType="1"/>
            </p:cNvSpPr>
            <p:nvPr/>
          </p:nvSpPr>
          <p:spPr bwMode="auto">
            <a:xfrm>
              <a:off x="474128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9" name="Line 181"/>
            <p:cNvSpPr>
              <a:spLocks noChangeShapeType="1"/>
            </p:cNvSpPr>
            <p:nvPr/>
          </p:nvSpPr>
          <p:spPr bwMode="auto">
            <a:xfrm>
              <a:off x="474128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0" name="Line 182"/>
            <p:cNvSpPr>
              <a:spLocks noChangeShapeType="1"/>
            </p:cNvSpPr>
            <p:nvPr/>
          </p:nvSpPr>
          <p:spPr bwMode="auto">
            <a:xfrm>
              <a:off x="48141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1" name="Line 183"/>
            <p:cNvSpPr>
              <a:spLocks noChangeShapeType="1"/>
            </p:cNvSpPr>
            <p:nvPr/>
          </p:nvSpPr>
          <p:spPr bwMode="auto">
            <a:xfrm>
              <a:off x="481414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2" name="Line 184"/>
            <p:cNvSpPr>
              <a:spLocks noChangeShapeType="1"/>
            </p:cNvSpPr>
            <p:nvPr/>
          </p:nvSpPr>
          <p:spPr bwMode="auto">
            <a:xfrm>
              <a:off x="48811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3" name="Line 185"/>
            <p:cNvSpPr>
              <a:spLocks noChangeShapeType="1"/>
            </p:cNvSpPr>
            <p:nvPr/>
          </p:nvSpPr>
          <p:spPr bwMode="auto">
            <a:xfrm>
              <a:off x="488118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4" name="Freeform 186"/>
            <p:cNvSpPr>
              <a:spLocks/>
            </p:cNvSpPr>
            <p:nvPr/>
          </p:nvSpPr>
          <p:spPr bwMode="auto">
            <a:xfrm>
              <a:off x="3929632" y="1161949"/>
              <a:ext cx="842259" cy="3302920"/>
            </a:xfrm>
            <a:custGeom>
              <a:avLst/>
              <a:gdLst>
                <a:gd name="T0" fmla="*/ 0 w 578"/>
                <a:gd name="T1" fmla="*/ 0 h 2328"/>
                <a:gd name="T2" fmla="*/ 233 w 578"/>
                <a:gd name="T3" fmla="*/ 0 h 2328"/>
                <a:gd name="T4" fmla="*/ 528 w 578"/>
                <a:gd name="T5" fmla="*/ 92 h 2328"/>
                <a:gd name="T6" fmla="*/ 578 w 578"/>
                <a:gd name="T7" fmla="*/ 187 h 2328"/>
                <a:gd name="T8" fmla="*/ 499 w 578"/>
                <a:gd name="T9" fmla="*/ 283 h 2328"/>
                <a:gd name="T10" fmla="*/ 495 w 578"/>
                <a:gd name="T11" fmla="*/ 374 h 2328"/>
                <a:gd name="T12" fmla="*/ 540 w 578"/>
                <a:gd name="T13" fmla="*/ 470 h 2328"/>
                <a:gd name="T14" fmla="*/ 520 w 578"/>
                <a:gd name="T15" fmla="*/ 566 h 2328"/>
                <a:gd name="T16" fmla="*/ 424 w 578"/>
                <a:gd name="T17" fmla="*/ 657 h 2328"/>
                <a:gd name="T18" fmla="*/ 349 w 578"/>
                <a:gd name="T19" fmla="*/ 728 h 2328"/>
                <a:gd name="T20" fmla="*/ 33 w 578"/>
                <a:gd name="T21" fmla="*/ 753 h 2328"/>
                <a:gd name="T22" fmla="*/ 54 w 578"/>
                <a:gd name="T23" fmla="*/ 778 h 2328"/>
                <a:gd name="T24" fmla="*/ 8 w 578"/>
                <a:gd name="T25" fmla="*/ 798 h 2328"/>
                <a:gd name="T26" fmla="*/ 12 w 578"/>
                <a:gd name="T27" fmla="*/ 823 h 2328"/>
                <a:gd name="T28" fmla="*/ 0 w 578"/>
                <a:gd name="T29" fmla="*/ 844 h 2328"/>
                <a:gd name="T30" fmla="*/ 8 w 578"/>
                <a:gd name="T31" fmla="*/ 869 h 2328"/>
                <a:gd name="T32" fmla="*/ 17 w 578"/>
                <a:gd name="T33" fmla="*/ 1035 h 2328"/>
                <a:gd name="T34" fmla="*/ 41 w 578"/>
                <a:gd name="T35" fmla="*/ 1127 h 2328"/>
                <a:gd name="T36" fmla="*/ 4 w 578"/>
                <a:gd name="T37" fmla="*/ 1223 h 2328"/>
                <a:gd name="T38" fmla="*/ 17 w 578"/>
                <a:gd name="T39" fmla="*/ 1318 h 2328"/>
                <a:gd name="T40" fmla="*/ 37 w 578"/>
                <a:gd name="T41" fmla="*/ 1410 h 2328"/>
                <a:gd name="T42" fmla="*/ 25 w 578"/>
                <a:gd name="T43" fmla="*/ 1505 h 2328"/>
                <a:gd name="T44" fmla="*/ 25 w 578"/>
                <a:gd name="T45" fmla="*/ 1622 h 2328"/>
                <a:gd name="T46" fmla="*/ 12 w 578"/>
                <a:gd name="T47" fmla="*/ 1763 h 2328"/>
                <a:gd name="T48" fmla="*/ 0 w 578"/>
                <a:gd name="T49" fmla="*/ 2021 h 2328"/>
                <a:gd name="T50" fmla="*/ 17 w 578"/>
                <a:gd name="T51" fmla="*/ 2162 h 2328"/>
                <a:gd name="T52" fmla="*/ 12 w 578"/>
                <a:gd name="T53" fmla="*/ 2328 h 2328"/>
                <a:gd name="T54" fmla="*/ 0 w 578"/>
                <a:gd name="T55" fmla="*/ 2328 h 2328"/>
                <a:gd name="T56" fmla="*/ 0 w 578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8" h="2328">
                  <a:moveTo>
                    <a:pt x="0" y="0"/>
                  </a:moveTo>
                  <a:lnTo>
                    <a:pt x="233" y="0"/>
                  </a:lnTo>
                  <a:lnTo>
                    <a:pt x="528" y="92"/>
                  </a:lnTo>
                  <a:lnTo>
                    <a:pt x="578" y="187"/>
                  </a:lnTo>
                  <a:lnTo>
                    <a:pt x="499" y="283"/>
                  </a:lnTo>
                  <a:lnTo>
                    <a:pt x="495" y="374"/>
                  </a:lnTo>
                  <a:lnTo>
                    <a:pt x="540" y="470"/>
                  </a:lnTo>
                  <a:lnTo>
                    <a:pt x="520" y="566"/>
                  </a:lnTo>
                  <a:lnTo>
                    <a:pt x="424" y="657"/>
                  </a:lnTo>
                  <a:lnTo>
                    <a:pt x="349" y="728"/>
                  </a:lnTo>
                  <a:lnTo>
                    <a:pt x="33" y="753"/>
                  </a:lnTo>
                  <a:lnTo>
                    <a:pt x="54" y="778"/>
                  </a:lnTo>
                  <a:lnTo>
                    <a:pt x="8" y="798"/>
                  </a:lnTo>
                  <a:lnTo>
                    <a:pt x="12" y="823"/>
                  </a:lnTo>
                  <a:lnTo>
                    <a:pt x="0" y="844"/>
                  </a:lnTo>
                  <a:lnTo>
                    <a:pt x="8" y="869"/>
                  </a:lnTo>
                  <a:lnTo>
                    <a:pt x="17" y="1035"/>
                  </a:lnTo>
                  <a:lnTo>
                    <a:pt x="41" y="1127"/>
                  </a:lnTo>
                  <a:lnTo>
                    <a:pt x="4" y="1223"/>
                  </a:lnTo>
                  <a:lnTo>
                    <a:pt x="17" y="1318"/>
                  </a:lnTo>
                  <a:lnTo>
                    <a:pt x="37" y="1410"/>
                  </a:lnTo>
                  <a:lnTo>
                    <a:pt x="25" y="1505"/>
                  </a:lnTo>
                  <a:lnTo>
                    <a:pt x="25" y="1622"/>
                  </a:lnTo>
                  <a:lnTo>
                    <a:pt x="12" y="1763"/>
                  </a:lnTo>
                  <a:lnTo>
                    <a:pt x="0" y="2021"/>
                  </a:lnTo>
                  <a:lnTo>
                    <a:pt x="17" y="2162"/>
                  </a:lnTo>
                  <a:lnTo>
                    <a:pt x="1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5" name="Line 187"/>
            <p:cNvSpPr>
              <a:spLocks noChangeShapeType="1"/>
            </p:cNvSpPr>
            <p:nvPr/>
          </p:nvSpPr>
          <p:spPr bwMode="auto">
            <a:xfrm flipV="1">
              <a:off x="392963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6" name="Line 188"/>
            <p:cNvSpPr>
              <a:spLocks noChangeShapeType="1"/>
            </p:cNvSpPr>
            <p:nvPr/>
          </p:nvSpPr>
          <p:spPr bwMode="auto">
            <a:xfrm flipV="1">
              <a:off x="392963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7" name="Line 189"/>
            <p:cNvSpPr>
              <a:spLocks noChangeShapeType="1"/>
            </p:cNvSpPr>
            <p:nvPr/>
          </p:nvSpPr>
          <p:spPr bwMode="auto">
            <a:xfrm flipV="1">
              <a:off x="392963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8" name="Line 190"/>
            <p:cNvSpPr>
              <a:spLocks noChangeShapeType="1"/>
            </p:cNvSpPr>
            <p:nvPr/>
          </p:nvSpPr>
          <p:spPr bwMode="auto">
            <a:xfrm>
              <a:off x="4946754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9" name="Line 191"/>
            <p:cNvSpPr>
              <a:spLocks noChangeShapeType="1"/>
            </p:cNvSpPr>
            <p:nvPr/>
          </p:nvSpPr>
          <p:spPr bwMode="auto">
            <a:xfrm>
              <a:off x="4946754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0" name="Line 192"/>
            <p:cNvSpPr>
              <a:spLocks noChangeShapeType="1"/>
            </p:cNvSpPr>
            <p:nvPr/>
          </p:nvSpPr>
          <p:spPr bwMode="auto">
            <a:xfrm>
              <a:off x="50137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1" name="Line 193"/>
            <p:cNvSpPr>
              <a:spLocks noChangeShapeType="1"/>
            </p:cNvSpPr>
            <p:nvPr/>
          </p:nvSpPr>
          <p:spPr bwMode="auto">
            <a:xfrm>
              <a:off x="501378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2" name="Line 194"/>
            <p:cNvSpPr>
              <a:spLocks noChangeShapeType="1"/>
            </p:cNvSpPr>
            <p:nvPr/>
          </p:nvSpPr>
          <p:spPr bwMode="auto">
            <a:xfrm>
              <a:off x="508081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3" name="Line 195"/>
            <p:cNvSpPr>
              <a:spLocks noChangeShapeType="1"/>
            </p:cNvSpPr>
            <p:nvPr/>
          </p:nvSpPr>
          <p:spPr bwMode="auto">
            <a:xfrm>
              <a:off x="508081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4" name="Line 196"/>
            <p:cNvSpPr>
              <a:spLocks noChangeShapeType="1"/>
            </p:cNvSpPr>
            <p:nvPr/>
          </p:nvSpPr>
          <p:spPr bwMode="auto">
            <a:xfrm>
              <a:off x="515367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5" name="Line 197"/>
            <p:cNvSpPr>
              <a:spLocks noChangeShapeType="1"/>
            </p:cNvSpPr>
            <p:nvPr/>
          </p:nvSpPr>
          <p:spPr bwMode="auto">
            <a:xfrm>
              <a:off x="515367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6" name="Line 198"/>
            <p:cNvSpPr>
              <a:spLocks noChangeShapeType="1"/>
            </p:cNvSpPr>
            <p:nvPr/>
          </p:nvSpPr>
          <p:spPr bwMode="auto">
            <a:xfrm>
              <a:off x="52192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7" name="Line 199"/>
            <p:cNvSpPr>
              <a:spLocks noChangeShapeType="1"/>
            </p:cNvSpPr>
            <p:nvPr/>
          </p:nvSpPr>
          <p:spPr bwMode="auto">
            <a:xfrm>
              <a:off x="521924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8" name="Line 200"/>
            <p:cNvSpPr>
              <a:spLocks noChangeShapeType="1"/>
            </p:cNvSpPr>
            <p:nvPr/>
          </p:nvSpPr>
          <p:spPr bwMode="auto">
            <a:xfrm>
              <a:off x="52862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9" name="Line 201"/>
            <p:cNvSpPr>
              <a:spLocks noChangeShapeType="1"/>
            </p:cNvSpPr>
            <p:nvPr/>
          </p:nvSpPr>
          <p:spPr bwMode="auto">
            <a:xfrm>
              <a:off x="528628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0" name="Line 202"/>
            <p:cNvSpPr>
              <a:spLocks noChangeShapeType="1"/>
            </p:cNvSpPr>
            <p:nvPr/>
          </p:nvSpPr>
          <p:spPr bwMode="auto">
            <a:xfrm>
              <a:off x="535331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1" name="Line 203"/>
            <p:cNvSpPr>
              <a:spLocks noChangeShapeType="1"/>
            </p:cNvSpPr>
            <p:nvPr/>
          </p:nvSpPr>
          <p:spPr bwMode="auto">
            <a:xfrm>
              <a:off x="535331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2" name="Freeform 204"/>
            <p:cNvSpPr>
              <a:spLocks/>
            </p:cNvSpPr>
            <p:nvPr/>
          </p:nvSpPr>
          <p:spPr bwMode="auto">
            <a:xfrm>
              <a:off x="4946754" y="1161949"/>
              <a:ext cx="394900" cy="3302920"/>
            </a:xfrm>
            <a:custGeom>
              <a:avLst/>
              <a:gdLst>
                <a:gd name="T0" fmla="*/ 0 w 271"/>
                <a:gd name="T1" fmla="*/ 0 h 2328"/>
                <a:gd name="T2" fmla="*/ 38 w 271"/>
                <a:gd name="T3" fmla="*/ 0 h 2328"/>
                <a:gd name="T4" fmla="*/ 50 w 271"/>
                <a:gd name="T5" fmla="*/ 92 h 2328"/>
                <a:gd name="T6" fmla="*/ 50 w 271"/>
                <a:gd name="T7" fmla="*/ 187 h 2328"/>
                <a:gd name="T8" fmla="*/ 50 w 271"/>
                <a:gd name="T9" fmla="*/ 283 h 2328"/>
                <a:gd name="T10" fmla="*/ 42 w 271"/>
                <a:gd name="T11" fmla="*/ 374 h 2328"/>
                <a:gd name="T12" fmla="*/ 38 w 271"/>
                <a:gd name="T13" fmla="*/ 470 h 2328"/>
                <a:gd name="T14" fmla="*/ 42 w 271"/>
                <a:gd name="T15" fmla="*/ 566 h 2328"/>
                <a:gd name="T16" fmla="*/ 46 w 271"/>
                <a:gd name="T17" fmla="*/ 657 h 2328"/>
                <a:gd name="T18" fmla="*/ 146 w 271"/>
                <a:gd name="T19" fmla="*/ 728 h 2328"/>
                <a:gd name="T20" fmla="*/ 254 w 271"/>
                <a:gd name="T21" fmla="*/ 753 h 2328"/>
                <a:gd name="T22" fmla="*/ 271 w 271"/>
                <a:gd name="T23" fmla="*/ 778 h 2328"/>
                <a:gd name="T24" fmla="*/ 217 w 271"/>
                <a:gd name="T25" fmla="*/ 798 h 2328"/>
                <a:gd name="T26" fmla="*/ 21 w 271"/>
                <a:gd name="T27" fmla="*/ 823 h 2328"/>
                <a:gd name="T28" fmla="*/ 0 w 271"/>
                <a:gd name="T29" fmla="*/ 844 h 2328"/>
                <a:gd name="T30" fmla="*/ 29 w 271"/>
                <a:gd name="T31" fmla="*/ 869 h 2328"/>
                <a:gd name="T32" fmla="*/ 46 w 271"/>
                <a:gd name="T33" fmla="*/ 1035 h 2328"/>
                <a:gd name="T34" fmla="*/ 46 w 271"/>
                <a:gd name="T35" fmla="*/ 1127 h 2328"/>
                <a:gd name="T36" fmla="*/ 59 w 271"/>
                <a:gd name="T37" fmla="*/ 1223 h 2328"/>
                <a:gd name="T38" fmla="*/ 117 w 271"/>
                <a:gd name="T39" fmla="*/ 1318 h 2328"/>
                <a:gd name="T40" fmla="*/ 158 w 271"/>
                <a:gd name="T41" fmla="*/ 1410 h 2328"/>
                <a:gd name="T42" fmla="*/ 59 w 271"/>
                <a:gd name="T43" fmla="*/ 1505 h 2328"/>
                <a:gd name="T44" fmla="*/ 88 w 271"/>
                <a:gd name="T45" fmla="*/ 1622 h 2328"/>
                <a:gd name="T46" fmla="*/ 29 w 271"/>
                <a:gd name="T47" fmla="*/ 1763 h 2328"/>
                <a:gd name="T48" fmla="*/ 38 w 271"/>
                <a:gd name="T49" fmla="*/ 2021 h 2328"/>
                <a:gd name="T50" fmla="*/ 34 w 271"/>
                <a:gd name="T51" fmla="*/ 2162 h 2328"/>
                <a:gd name="T52" fmla="*/ 29 w 271"/>
                <a:gd name="T53" fmla="*/ 2328 h 2328"/>
                <a:gd name="T54" fmla="*/ 0 w 271"/>
                <a:gd name="T55" fmla="*/ 2328 h 2328"/>
                <a:gd name="T56" fmla="*/ 0 w 271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1" h="2328">
                  <a:moveTo>
                    <a:pt x="0" y="0"/>
                  </a:moveTo>
                  <a:lnTo>
                    <a:pt x="38" y="0"/>
                  </a:lnTo>
                  <a:lnTo>
                    <a:pt x="50" y="92"/>
                  </a:lnTo>
                  <a:lnTo>
                    <a:pt x="50" y="187"/>
                  </a:lnTo>
                  <a:lnTo>
                    <a:pt x="50" y="283"/>
                  </a:lnTo>
                  <a:lnTo>
                    <a:pt x="42" y="374"/>
                  </a:lnTo>
                  <a:lnTo>
                    <a:pt x="38" y="470"/>
                  </a:lnTo>
                  <a:lnTo>
                    <a:pt x="42" y="566"/>
                  </a:lnTo>
                  <a:lnTo>
                    <a:pt x="46" y="657"/>
                  </a:lnTo>
                  <a:lnTo>
                    <a:pt x="146" y="728"/>
                  </a:lnTo>
                  <a:lnTo>
                    <a:pt x="254" y="753"/>
                  </a:lnTo>
                  <a:lnTo>
                    <a:pt x="271" y="778"/>
                  </a:lnTo>
                  <a:lnTo>
                    <a:pt x="217" y="798"/>
                  </a:lnTo>
                  <a:lnTo>
                    <a:pt x="21" y="823"/>
                  </a:lnTo>
                  <a:lnTo>
                    <a:pt x="0" y="844"/>
                  </a:lnTo>
                  <a:lnTo>
                    <a:pt x="29" y="869"/>
                  </a:lnTo>
                  <a:lnTo>
                    <a:pt x="46" y="1035"/>
                  </a:lnTo>
                  <a:lnTo>
                    <a:pt x="46" y="1127"/>
                  </a:lnTo>
                  <a:lnTo>
                    <a:pt x="59" y="1223"/>
                  </a:lnTo>
                  <a:lnTo>
                    <a:pt x="117" y="1318"/>
                  </a:lnTo>
                  <a:lnTo>
                    <a:pt x="158" y="1410"/>
                  </a:lnTo>
                  <a:lnTo>
                    <a:pt x="59" y="1505"/>
                  </a:lnTo>
                  <a:lnTo>
                    <a:pt x="88" y="1622"/>
                  </a:lnTo>
                  <a:lnTo>
                    <a:pt x="29" y="1763"/>
                  </a:lnTo>
                  <a:lnTo>
                    <a:pt x="38" y="2021"/>
                  </a:lnTo>
                  <a:lnTo>
                    <a:pt x="34" y="2162"/>
                  </a:lnTo>
                  <a:lnTo>
                    <a:pt x="29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3" name="Line 205"/>
            <p:cNvSpPr>
              <a:spLocks noChangeShapeType="1"/>
            </p:cNvSpPr>
            <p:nvPr/>
          </p:nvSpPr>
          <p:spPr bwMode="auto">
            <a:xfrm flipV="1">
              <a:off x="494675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 flipV="1">
              <a:off x="4946753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 flipV="1">
              <a:off x="4946753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5420342" y="4500338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5420342" y="1126479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54932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4932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555877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5558775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562580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5625806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569283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5692837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575841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575841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583127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583127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8983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8983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96533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965333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603236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6032364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609793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609793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Line 231"/>
            <p:cNvSpPr>
              <a:spLocks noChangeShapeType="1"/>
            </p:cNvSpPr>
            <p:nvPr/>
          </p:nvSpPr>
          <p:spPr bwMode="auto">
            <a:xfrm>
              <a:off x="617079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Line 232"/>
            <p:cNvSpPr>
              <a:spLocks noChangeShapeType="1"/>
            </p:cNvSpPr>
            <p:nvPr/>
          </p:nvSpPr>
          <p:spPr bwMode="auto">
            <a:xfrm>
              <a:off x="617079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Line 233"/>
            <p:cNvSpPr>
              <a:spLocks noChangeShapeType="1"/>
            </p:cNvSpPr>
            <p:nvPr/>
          </p:nvSpPr>
          <p:spPr bwMode="auto">
            <a:xfrm>
              <a:off x="62378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Line 234"/>
            <p:cNvSpPr>
              <a:spLocks noChangeShapeType="1"/>
            </p:cNvSpPr>
            <p:nvPr/>
          </p:nvSpPr>
          <p:spPr bwMode="auto">
            <a:xfrm>
              <a:off x="6237829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Line 235"/>
            <p:cNvSpPr>
              <a:spLocks noChangeShapeType="1"/>
            </p:cNvSpPr>
            <p:nvPr/>
          </p:nvSpPr>
          <p:spPr bwMode="auto">
            <a:xfrm>
              <a:off x="63048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Line 236"/>
            <p:cNvSpPr>
              <a:spLocks noChangeShapeType="1"/>
            </p:cNvSpPr>
            <p:nvPr/>
          </p:nvSpPr>
          <p:spPr bwMode="auto">
            <a:xfrm>
              <a:off x="6304860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Line 237"/>
            <p:cNvSpPr>
              <a:spLocks noChangeShapeType="1"/>
            </p:cNvSpPr>
            <p:nvPr/>
          </p:nvSpPr>
          <p:spPr bwMode="auto">
            <a:xfrm>
              <a:off x="637043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Line 238"/>
            <p:cNvSpPr>
              <a:spLocks noChangeShapeType="1"/>
            </p:cNvSpPr>
            <p:nvPr/>
          </p:nvSpPr>
          <p:spPr bwMode="auto">
            <a:xfrm>
              <a:off x="637043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239"/>
            <p:cNvSpPr>
              <a:spLocks/>
            </p:cNvSpPr>
            <p:nvPr/>
          </p:nvSpPr>
          <p:spPr bwMode="auto">
            <a:xfrm>
              <a:off x="5420342" y="1161949"/>
              <a:ext cx="938434" cy="3302920"/>
            </a:xfrm>
            <a:custGeom>
              <a:avLst/>
              <a:gdLst>
                <a:gd name="T0" fmla="*/ 0 w 644"/>
                <a:gd name="T1" fmla="*/ 0 h 2328"/>
                <a:gd name="T2" fmla="*/ 295 w 644"/>
                <a:gd name="T3" fmla="*/ 0 h 2328"/>
                <a:gd name="T4" fmla="*/ 602 w 644"/>
                <a:gd name="T5" fmla="*/ 92 h 2328"/>
                <a:gd name="T6" fmla="*/ 644 w 644"/>
                <a:gd name="T7" fmla="*/ 187 h 2328"/>
                <a:gd name="T8" fmla="*/ 569 w 644"/>
                <a:gd name="T9" fmla="*/ 283 h 2328"/>
                <a:gd name="T10" fmla="*/ 557 w 644"/>
                <a:gd name="T11" fmla="*/ 374 h 2328"/>
                <a:gd name="T12" fmla="*/ 607 w 644"/>
                <a:gd name="T13" fmla="*/ 470 h 2328"/>
                <a:gd name="T14" fmla="*/ 577 w 644"/>
                <a:gd name="T15" fmla="*/ 566 h 2328"/>
                <a:gd name="T16" fmla="*/ 486 w 644"/>
                <a:gd name="T17" fmla="*/ 657 h 2328"/>
                <a:gd name="T18" fmla="*/ 528 w 644"/>
                <a:gd name="T19" fmla="*/ 728 h 2328"/>
                <a:gd name="T20" fmla="*/ 553 w 644"/>
                <a:gd name="T21" fmla="*/ 753 h 2328"/>
                <a:gd name="T22" fmla="*/ 598 w 644"/>
                <a:gd name="T23" fmla="*/ 778 h 2328"/>
                <a:gd name="T24" fmla="*/ 465 w 644"/>
                <a:gd name="T25" fmla="*/ 798 h 2328"/>
                <a:gd name="T26" fmla="*/ 245 w 644"/>
                <a:gd name="T27" fmla="*/ 823 h 2328"/>
                <a:gd name="T28" fmla="*/ 237 w 644"/>
                <a:gd name="T29" fmla="*/ 844 h 2328"/>
                <a:gd name="T30" fmla="*/ 332 w 644"/>
                <a:gd name="T31" fmla="*/ 869 h 2328"/>
                <a:gd name="T32" fmla="*/ 299 w 644"/>
                <a:gd name="T33" fmla="*/ 1035 h 2328"/>
                <a:gd name="T34" fmla="*/ 237 w 644"/>
                <a:gd name="T35" fmla="*/ 1127 h 2328"/>
                <a:gd name="T36" fmla="*/ 99 w 644"/>
                <a:gd name="T37" fmla="*/ 1223 h 2328"/>
                <a:gd name="T38" fmla="*/ 174 w 644"/>
                <a:gd name="T39" fmla="*/ 1318 h 2328"/>
                <a:gd name="T40" fmla="*/ 224 w 644"/>
                <a:gd name="T41" fmla="*/ 1410 h 2328"/>
                <a:gd name="T42" fmla="*/ 108 w 644"/>
                <a:gd name="T43" fmla="*/ 1505 h 2328"/>
                <a:gd name="T44" fmla="*/ 128 w 644"/>
                <a:gd name="T45" fmla="*/ 1622 h 2328"/>
                <a:gd name="T46" fmla="*/ 66 w 644"/>
                <a:gd name="T47" fmla="*/ 1763 h 2328"/>
                <a:gd name="T48" fmla="*/ 58 w 644"/>
                <a:gd name="T49" fmla="*/ 2021 h 2328"/>
                <a:gd name="T50" fmla="*/ 83 w 644"/>
                <a:gd name="T51" fmla="*/ 2162 h 2328"/>
                <a:gd name="T52" fmla="*/ 54 w 644"/>
                <a:gd name="T53" fmla="*/ 2328 h 2328"/>
                <a:gd name="T54" fmla="*/ 0 w 644"/>
                <a:gd name="T55" fmla="*/ 2328 h 2328"/>
                <a:gd name="T56" fmla="*/ 0 w 64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4" h="2328">
                  <a:moveTo>
                    <a:pt x="0" y="0"/>
                  </a:moveTo>
                  <a:lnTo>
                    <a:pt x="295" y="0"/>
                  </a:lnTo>
                  <a:lnTo>
                    <a:pt x="602" y="92"/>
                  </a:lnTo>
                  <a:lnTo>
                    <a:pt x="644" y="187"/>
                  </a:lnTo>
                  <a:lnTo>
                    <a:pt x="569" y="283"/>
                  </a:lnTo>
                  <a:lnTo>
                    <a:pt x="557" y="374"/>
                  </a:lnTo>
                  <a:lnTo>
                    <a:pt x="607" y="470"/>
                  </a:lnTo>
                  <a:lnTo>
                    <a:pt x="577" y="566"/>
                  </a:lnTo>
                  <a:lnTo>
                    <a:pt x="486" y="657"/>
                  </a:lnTo>
                  <a:lnTo>
                    <a:pt x="528" y="728"/>
                  </a:lnTo>
                  <a:lnTo>
                    <a:pt x="553" y="753"/>
                  </a:lnTo>
                  <a:lnTo>
                    <a:pt x="598" y="778"/>
                  </a:lnTo>
                  <a:lnTo>
                    <a:pt x="465" y="798"/>
                  </a:lnTo>
                  <a:lnTo>
                    <a:pt x="245" y="823"/>
                  </a:lnTo>
                  <a:lnTo>
                    <a:pt x="237" y="844"/>
                  </a:lnTo>
                  <a:lnTo>
                    <a:pt x="332" y="869"/>
                  </a:lnTo>
                  <a:lnTo>
                    <a:pt x="299" y="1035"/>
                  </a:lnTo>
                  <a:lnTo>
                    <a:pt x="237" y="1127"/>
                  </a:lnTo>
                  <a:lnTo>
                    <a:pt x="99" y="1223"/>
                  </a:lnTo>
                  <a:lnTo>
                    <a:pt x="174" y="1318"/>
                  </a:lnTo>
                  <a:lnTo>
                    <a:pt x="224" y="1410"/>
                  </a:lnTo>
                  <a:lnTo>
                    <a:pt x="108" y="1505"/>
                  </a:lnTo>
                  <a:lnTo>
                    <a:pt x="128" y="1622"/>
                  </a:lnTo>
                  <a:lnTo>
                    <a:pt x="66" y="1763"/>
                  </a:lnTo>
                  <a:lnTo>
                    <a:pt x="58" y="2021"/>
                  </a:lnTo>
                  <a:lnTo>
                    <a:pt x="83" y="2162"/>
                  </a:lnTo>
                  <a:lnTo>
                    <a:pt x="5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Line 240"/>
            <p:cNvSpPr>
              <a:spLocks noChangeShapeType="1"/>
            </p:cNvSpPr>
            <p:nvPr/>
          </p:nvSpPr>
          <p:spPr bwMode="auto">
            <a:xfrm flipV="1">
              <a:off x="542034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Line 241"/>
            <p:cNvSpPr>
              <a:spLocks noChangeShapeType="1"/>
            </p:cNvSpPr>
            <p:nvPr/>
          </p:nvSpPr>
          <p:spPr bwMode="auto">
            <a:xfrm flipV="1">
              <a:off x="542034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Line 242"/>
            <p:cNvSpPr>
              <a:spLocks noChangeShapeType="1"/>
            </p:cNvSpPr>
            <p:nvPr/>
          </p:nvSpPr>
          <p:spPr bwMode="auto">
            <a:xfrm flipV="1">
              <a:off x="542034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Line 243"/>
            <p:cNvSpPr>
              <a:spLocks noChangeShapeType="1"/>
            </p:cNvSpPr>
            <p:nvPr/>
          </p:nvSpPr>
          <p:spPr bwMode="auto">
            <a:xfrm>
              <a:off x="6437465" y="4500338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Line 244"/>
            <p:cNvSpPr>
              <a:spLocks noChangeShapeType="1"/>
            </p:cNvSpPr>
            <p:nvPr/>
          </p:nvSpPr>
          <p:spPr bwMode="auto">
            <a:xfrm>
              <a:off x="6437465" y="1126479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Line 245"/>
            <p:cNvSpPr>
              <a:spLocks noChangeShapeType="1"/>
            </p:cNvSpPr>
            <p:nvPr/>
          </p:nvSpPr>
          <p:spPr bwMode="auto">
            <a:xfrm>
              <a:off x="65103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Line 246"/>
            <p:cNvSpPr>
              <a:spLocks noChangeShapeType="1"/>
            </p:cNvSpPr>
            <p:nvPr/>
          </p:nvSpPr>
          <p:spPr bwMode="auto">
            <a:xfrm>
              <a:off x="65103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Line 247"/>
            <p:cNvSpPr>
              <a:spLocks noChangeShapeType="1"/>
            </p:cNvSpPr>
            <p:nvPr/>
          </p:nvSpPr>
          <p:spPr bwMode="auto">
            <a:xfrm>
              <a:off x="65773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Line 248"/>
            <p:cNvSpPr>
              <a:spLocks noChangeShapeType="1"/>
            </p:cNvSpPr>
            <p:nvPr/>
          </p:nvSpPr>
          <p:spPr bwMode="auto">
            <a:xfrm>
              <a:off x="65773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Line 249"/>
            <p:cNvSpPr>
              <a:spLocks noChangeShapeType="1"/>
            </p:cNvSpPr>
            <p:nvPr/>
          </p:nvSpPr>
          <p:spPr bwMode="auto">
            <a:xfrm>
              <a:off x="66429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Line 250"/>
            <p:cNvSpPr>
              <a:spLocks noChangeShapeType="1"/>
            </p:cNvSpPr>
            <p:nvPr/>
          </p:nvSpPr>
          <p:spPr bwMode="auto">
            <a:xfrm>
              <a:off x="6642929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Line 251"/>
            <p:cNvSpPr>
              <a:spLocks noChangeShapeType="1"/>
            </p:cNvSpPr>
            <p:nvPr/>
          </p:nvSpPr>
          <p:spPr bwMode="auto">
            <a:xfrm>
              <a:off x="67099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Line 252"/>
            <p:cNvSpPr>
              <a:spLocks noChangeShapeType="1"/>
            </p:cNvSpPr>
            <p:nvPr/>
          </p:nvSpPr>
          <p:spPr bwMode="auto">
            <a:xfrm>
              <a:off x="6709960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Line 253"/>
            <p:cNvSpPr>
              <a:spLocks noChangeShapeType="1"/>
            </p:cNvSpPr>
            <p:nvPr/>
          </p:nvSpPr>
          <p:spPr bwMode="auto">
            <a:xfrm>
              <a:off x="677699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Line 254"/>
            <p:cNvSpPr>
              <a:spLocks noChangeShapeType="1"/>
            </p:cNvSpPr>
            <p:nvPr/>
          </p:nvSpPr>
          <p:spPr bwMode="auto">
            <a:xfrm>
              <a:off x="6776991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Line 255"/>
            <p:cNvSpPr>
              <a:spLocks noChangeShapeType="1"/>
            </p:cNvSpPr>
            <p:nvPr/>
          </p:nvSpPr>
          <p:spPr bwMode="auto">
            <a:xfrm>
              <a:off x="68498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Line 256"/>
            <p:cNvSpPr>
              <a:spLocks noChangeShapeType="1"/>
            </p:cNvSpPr>
            <p:nvPr/>
          </p:nvSpPr>
          <p:spPr bwMode="auto">
            <a:xfrm>
              <a:off x="68498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Line 257"/>
            <p:cNvSpPr>
              <a:spLocks noChangeShapeType="1"/>
            </p:cNvSpPr>
            <p:nvPr/>
          </p:nvSpPr>
          <p:spPr bwMode="auto">
            <a:xfrm>
              <a:off x="69154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Line 258"/>
            <p:cNvSpPr>
              <a:spLocks noChangeShapeType="1"/>
            </p:cNvSpPr>
            <p:nvPr/>
          </p:nvSpPr>
          <p:spPr bwMode="auto">
            <a:xfrm>
              <a:off x="69154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Line 259"/>
            <p:cNvSpPr>
              <a:spLocks noChangeShapeType="1"/>
            </p:cNvSpPr>
            <p:nvPr/>
          </p:nvSpPr>
          <p:spPr bwMode="auto">
            <a:xfrm>
              <a:off x="69824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Line 260"/>
            <p:cNvSpPr>
              <a:spLocks noChangeShapeType="1"/>
            </p:cNvSpPr>
            <p:nvPr/>
          </p:nvSpPr>
          <p:spPr bwMode="auto">
            <a:xfrm>
              <a:off x="69824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Line 261"/>
            <p:cNvSpPr>
              <a:spLocks noChangeShapeType="1"/>
            </p:cNvSpPr>
            <p:nvPr/>
          </p:nvSpPr>
          <p:spPr bwMode="auto">
            <a:xfrm>
              <a:off x="704948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Line 262"/>
            <p:cNvSpPr>
              <a:spLocks noChangeShapeType="1"/>
            </p:cNvSpPr>
            <p:nvPr/>
          </p:nvSpPr>
          <p:spPr bwMode="auto">
            <a:xfrm>
              <a:off x="704948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Line 263"/>
            <p:cNvSpPr>
              <a:spLocks noChangeShapeType="1"/>
            </p:cNvSpPr>
            <p:nvPr/>
          </p:nvSpPr>
          <p:spPr bwMode="auto">
            <a:xfrm>
              <a:off x="711651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Line 264"/>
            <p:cNvSpPr>
              <a:spLocks noChangeShapeType="1"/>
            </p:cNvSpPr>
            <p:nvPr/>
          </p:nvSpPr>
          <p:spPr bwMode="auto">
            <a:xfrm>
              <a:off x="711651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Line 265"/>
            <p:cNvSpPr>
              <a:spLocks noChangeShapeType="1"/>
            </p:cNvSpPr>
            <p:nvPr/>
          </p:nvSpPr>
          <p:spPr bwMode="auto">
            <a:xfrm>
              <a:off x="71893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Line 266"/>
            <p:cNvSpPr>
              <a:spLocks noChangeShapeType="1"/>
            </p:cNvSpPr>
            <p:nvPr/>
          </p:nvSpPr>
          <p:spPr bwMode="auto">
            <a:xfrm>
              <a:off x="718937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Line 267"/>
            <p:cNvSpPr>
              <a:spLocks noChangeShapeType="1"/>
            </p:cNvSpPr>
            <p:nvPr/>
          </p:nvSpPr>
          <p:spPr bwMode="auto">
            <a:xfrm>
              <a:off x="72549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Line 268"/>
            <p:cNvSpPr>
              <a:spLocks noChangeShapeType="1"/>
            </p:cNvSpPr>
            <p:nvPr/>
          </p:nvSpPr>
          <p:spPr bwMode="auto">
            <a:xfrm>
              <a:off x="72549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269"/>
            <p:cNvSpPr>
              <a:spLocks/>
            </p:cNvSpPr>
            <p:nvPr/>
          </p:nvSpPr>
          <p:spPr bwMode="auto">
            <a:xfrm>
              <a:off x="6437465" y="1161949"/>
              <a:ext cx="727140" cy="3302920"/>
            </a:xfrm>
            <a:custGeom>
              <a:avLst/>
              <a:gdLst>
                <a:gd name="T0" fmla="*/ 0 w 499"/>
                <a:gd name="T1" fmla="*/ 0 h 2328"/>
                <a:gd name="T2" fmla="*/ 0 w 499"/>
                <a:gd name="T3" fmla="*/ 0 h 2328"/>
                <a:gd name="T4" fmla="*/ 0 w 499"/>
                <a:gd name="T5" fmla="*/ 92 h 2328"/>
                <a:gd name="T6" fmla="*/ 0 w 499"/>
                <a:gd name="T7" fmla="*/ 187 h 2328"/>
                <a:gd name="T8" fmla="*/ 0 w 499"/>
                <a:gd name="T9" fmla="*/ 283 h 2328"/>
                <a:gd name="T10" fmla="*/ 4 w 499"/>
                <a:gd name="T11" fmla="*/ 374 h 2328"/>
                <a:gd name="T12" fmla="*/ 0 w 499"/>
                <a:gd name="T13" fmla="*/ 470 h 2328"/>
                <a:gd name="T14" fmla="*/ 4 w 499"/>
                <a:gd name="T15" fmla="*/ 566 h 2328"/>
                <a:gd name="T16" fmla="*/ 4 w 499"/>
                <a:gd name="T17" fmla="*/ 657 h 2328"/>
                <a:gd name="T18" fmla="*/ 4 w 499"/>
                <a:gd name="T19" fmla="*/ 728 h 2328"/>
                <a:gd name="T20" fmla="*/ 0 w 499"/>
                <a:gd name="T21" fmla="*/ 753 h 2328"/>
                <a:gd name="T22" fmla="*/ 0 w 499"/>
                <a:gd name="T23" fmla="*/ 778 h 2328"/>
                <a:gd name="T24" fmla="*/ 0 w 499"/>
                <a:gd name="T25" fmla="*/ 798 h 2328"/>
                <a:gd name="T26" fmla="*/ 0 w 499"/>
                <a:gd name="T27" fmla="*/ 823 h 2328"/>
                <a:gd name="T28" fmla="*/ 0 w 499"/>
                <a:gd name="T29" fmla="*/ 844 h 2328"/>
                <a:gd name="T30" fmla="*/ 0 w 499"/>
                <a:gd name="T31" fmla="*/ 869 h 2328"/>
                <a:gd name="T32" fmla="*/ 54 w 499"/>
                <a:gd name="T33" fmla="*/ 1035 h 2328"/>
                <a:gd name="T34" fmla="*/ 328 w 499"/>
                <a:gd name="T35" fmla="*/ 1127 h 2328"/>
                <a:gd name="T36" fmla="*/ 499 w 499"/>
                <a:gd name="T37" fmla="*/ 1223 h 2328"/>
                <a:gd name="T38" fmla="*/ 337 w 499"/>
                <a:gd name="T39" fmla="*/ 1318 h 2328"/>
                <a:gd name="T40" fmla="*/ 216 w 499"/>
                <a:gd name="T41" fmla="*/ 1410 h 2328"/>
                <a:gd name="T42" fmla="*/ 341 w 499"/>
                <a:gd name="T43" fmla="*/ 1505 h 2328"/>
                <a:gd name="T44" fmla="*/ 316 w 499"/>
                <a:gd name="T45" fmla="*/ 1622 h 2328"/>
                <a:gd name="T46" fmla="*/ 441 w 499"/>
                <a:gd name="T47" fmla="*/ 1763 h 2328"/>
                <a:gd name="T48" fmla="*/ 495 w 499"/>
                <a:gd name="T49" fmla="*/ 2021 h 2328"/>
                <a:gd name="T50" fmla="*/ 370 w 499"/>
                <a:gd name="T51" fmla="*/ 2162 h 2328"/>
                <a:gd name="T52" fmla="*/ 362 w 499"/>
                <a:gd name="T53" fmla="*/ 2328 h 2328"/>
                <a:gd name="T54" fmla="*/ 0 w 499"/>
                <a:gd name="T55" fmla="*/ 2328 h 2328"/>
                <a:gd name="T56" fmla="*/ 0 w 4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9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4" y="566"/>
                  </a:lnTo>
                  <a:lnTo>
                    <a:pt x="4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54" y="1035"/>
                  </a:lnTo>
                  <a:lnTo>
                    <a:pt x="328" y="1127"/>
                  </a:lnTo>
                  <a:lnTo>
                    <a:pt x="499" y="1223"/>
                  </a:lnTo>
                  <a:lnTo>
                    <a:pt x="337" y="1318"/>
                  </a:lnTo>
                  <a:lnTo>
                    <a:pt x="216" y="1410"/>
                  </a:lnTo>
                  <a:lnTo>
                    <a:pt x="341" y="1505"/>
                  </a:lnTo>
                  <a:lnTo>
                    <a:pt x="316" y="1622"/>
                  </a:lnTo>
                  <a:lnTo>
                    <a:pt x="441" y="1763"/>
                  </a:lnTo>
                  <a:lnTo>
                    <a:pt x="495" y="2021"/>
                  </a:lnTo>
                  <a:lnTo>
                    <a:pt x="370" y="2162"/>
                  </a:lnTo>
                  <a:lnTo>
                    <a:pt x="36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Line 270"/>
            <p:cNvSpPr>
              <a:spLocks noChangeShapeType="1"/>
            </p:cNvSpPr>
            <p:nvPr/>
          </p:nvSpPr>
          <p:spPr bwMode="auto">
            <a:xfrm flipV="1">
              <a:off x="6437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Line 271"/>
            <p:cNvSpPr>
              <a:spLocks noChangeShapeType="1"/>
            </p:cNvSpPr>
            <p:nvPr/>
          </p:nvSpPr>
          <p:spPr bwMode="auto">
            <a:xfrm flipV="1">
              <a:off x="6437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Line 272"/>
            <p:cNvSpPr>
              <a:spLocks noChangeShapeType="1"/>
            </p:cNvSpPr>
            <p:nvPr/>
          </p:nvSpPr>
          <p:spPr bwMode="auto">
            <a:xfrm flipV="1">
              <a:off x="6437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Line 273"/>
            <p:cNvSpPr>
              <a:spLocks noChangeShapeType="1"/>
            </p:cNvSpPr>
            <p:nvPr/>
          </p:nvSpPr>
          <p:spPr bwMode="auto">
            <a:xfrm>
              <a:off x="7321982" y="4500338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Line 274"/>
            <p:cNvSpPr>
              <a:spLocks noChangeShapeType="1"/>
            </p:cNvSpPr>
            <p:nvPr/>
          </p:nvSpPr>
          <p:spPr bwMode="auto">
            <a:xfrm>
              <a:off x="7321982" y="1126479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Line 275"/>
            <p:cNvSpPr>
              <a:spLocks noChangeShapeType="1"/>
            </p:cNvSpPr>
            <p:nvPr/>
          </p:nvSpPr>
          <p:spPr bwMode="auto">
            <a:xfrm>
              <a:off x="738901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Line 276"/>
            <p:cNvSpPr>
              <a:spLocks noChangeShapeType="1"/>
            </p:cNvSpPr>
            <p:nvPr/>
          </p:nvSpPr>
          <p:spPr bwMode="auto">
            <a:xfrm>
              <a:off x="7389013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Line 277"/>
            <p:cNvSpPr>
              <a:spLocks noChangeShapeType="1"/>
            </p:cNvSpPr>
            <p:nvPr/>
          </p:nvSpPr>
          <p:spPr bwMode="auto">
            <a:xfrm>
              <a:off x="745604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Line 278"/>
            <p:cNvSpPr>
              <a:spLocks noChangeShapeType="1"/>
            </p:cNvSpPr>
            <p:nvPr/>
          </p:nvSpPr>
          <p:spPr bwMode="auto">
            <a:xfrm>
              <a:off x="745604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Line 279"/>
            <p:cNvSpPr>
              <a:spLocks noChangeShapeType="1"/>
            </p:cNvSpPr>
            <p:nvPr/>
          </p:nvSpPr>
          <p:spPr bwMode="auto">
            <a:xfrm>
              <a:off x="752744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Line 280"/>
            <p:cNvSpPr>
              <a:spLocks noChangeShapeType="1"/>
            </p:cNvSpPr>
            <p:nvPr/>
          </p:nvSpPr>
          <p:spPr bwMode="auto">
            <a:xfrm>
              <a:off x="752744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Line 281"/>
            <p:cNvSpPr>
              <a:spLocks noChangeShapeType="1"/>
            </p:cNvSpPr>
            <p:nvPr/>
          </p:nvSpPr>
          <p:spPr bwMode="auto">
            <a:xfrm>
              <a:off x="75944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Line 282"/>
            <p:cNvSpPr>
              <a:spLocks noChangeShapeType="1"/>
            </p:cNvSpPr>
            <p:nvPr/>
          </p:nvSpPr>
          <p:spPr bwMode="auto">
            <a:xfrm>
              <a:off x="759447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283"/>
            <p:cNvSpPr>
              <a:spLocks/>
            </p:cNvSpPr>
            <p:nvPr/>
          </p:nvSpPr>
          <p:spPr bwMode="auto">
            <a:xfrm>
              <a:off x="7321982" y="1161949"/>
              <a:ext cx="260838" cy="3302920"/>
            </a:xfrm>
            <a:custGeom>
              <a:avLst/>
              <a:gdLst>
                <a:gd name="T0" fmla="*/ 0 w 179"/>
                <a:gd name="T1" fmla="*/ 0 h 2328"/>
                <a:gd name="T2" fmla="*/ 42 w 179"/>
                <a:gd name="T3" fmla="*/ 0 h 2328"/>
                <a:gd name="T4" fmla="*/ 21 w 179"/>
                <a:gd name="T5" fmla="*/ 92 h 2328"/>
                <a:gd name="T6" fmla="*/ 8 w 179"/>
                <a:gd name="T7" fmla="*/ 187 h 2328"/>
                <a:gd name="T8" fmla="*/ 13 w 179"/>
                <a:gd name="T9" fmla="*/ 283 h 2328"/>
                <a:gd name="T10" fmla="*/ 17 w 179"/>
                <a:gd name="T11" fmla="*/ 374 h 2328"/>
                <a:gd name="T12" fmla="*/ 21 w 179"/>
                <a:gd name="T13" fmla="*/ 470 h 2328"/>
                <a:gd name="T14" fmla="*/ 37 w 179"/>
                <a:gd name="T15" fmla="*/ 566 h 2328"/>
                <a:gd name="T16" fmla="*/ 37 w 179"/>
                <a:gd name="T17" fmla="*/ 657 h 2328"/>
                <a:gd name="T18" fmla="*/ 42 w 179"/>
                <a:gd name="T19" fmla="*/ 728 h 2328"/>
                <a:gd name="T20" fmla="*/ 50 w 179"/>
                <a:gd name="T21" fmla="*/ 753 h 2328"/>
                <a:gd name="T22" fmla="*/ 58 w 179"/>
                <a:gd name="T23" fmla="*/ 778 h 2328"/>
                <a:gd name="T24" fmla="*/ 83 w 179"/>
                <a:gd name="T25" fmla="*/ 798 h 2328"/>
                <a:gd name="T26" fmla="*/ 37 w 179"/>
                <a:gd name="T27" fmla="*/ 823 h 2328"/>
                <a:gd name="T28" fmla="*/ 8 w 179"/>
                <a:gd name="T29" fmla="*/ 844 h 2328"/>
                <a:gd name="T30" fmla="*/ 71 w 179"/>
                <a:gd name="T31" fmla="*/ 869 h 2328"/>
                <a:gd name="T32" fmla="*/ 158 w 179"/>
                <a:gd name="T33" fmla="*/ 1035 h 2328"/>
                <a:gd name="T34" fmla="*/ 166 w 179"/>
                <a:gd name="T35" fmla="*/ 1127 h 2328"/>
                <a:gd name="T36" fmla="*/ 121 w 179"/>
                <a:gd name="T37" fmla="*/ 1223 h 2328"/>
                <a:gd name="T38" fmla="*/ 100 w 179"/>
                <a:gd name="T39" fmla="*/ 1318 h 2328"/>
                <a:gd name="T40" fmla="*/ 179 w 179"/>
                <a:gd name="T41" fmla="*/ 1410 h 2328"/>
                <a:gd name="T42" fmla="*/ 137 w 179"/>
                <a:gd name="T43" fmla="*/ 1505 h 2328"/>
                <a:gd name="T44" fmla="*/ 150 w 179"/>
                <a:gd name="T45" fmla="*/ 1622 h 2328"/>
                <a:gd name="T46" fmla="*/ 116 w 179"/>
                <a:gd name="T47" fmla="*/ 1763 h 2328"/>
                <a:gd name="T48" fmla="*/ 129 w 179"/>
                <a:gd name="T49" fmla="*/ 2021 h 2328"/>
                <a:gd name="T50" fmla="*/ 125 w 179"/>
                <a:gd name="T51" fmla="*/ 2162 h 2328"/>
                <a:gd name="T52" fmla="*/ 92 w 179"/>
                <a:gd name="T53" fmla="*/ 2328 h 2328"/>
                <a:gd name="T54" fmla="*/ 0 w 179"/>
                <a:gd name="T55" fmla="*/ 2328 h 2328"/>
                <a:gd name="T56" fmla="*/ 0 w 17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2328">
                  <a:moveTo>
                    <a:pt x="0" y="0"/>
                  </a:moveTo>
                  <a:lnTo>
                    <a:pt x="42" y="0"/>
                  </a:lnTo>
                  <a:lnTo>
                    <a:pt x="21" y="92"/>
                  </a:lnTo>
                  <a:lnTo>
                    <a:pt x="8" y="187"/>
                  </a:lnTo>
                  <a:lnTo>
                    <a:pt x="13" y="283"/>
                  </a:lnTo>
                  <a:lnTo>
                    <a:pt x="17" y="374"/>
                  </a:lnTo>
                  <a:lnTo>
                    <a:pt x="21" y="470"/>
                  </a:lnTo>
                  <a:lnTo>
                    <a:pt x="37" y="566"/>
                  </a:lnTo>
                  <a:lnTo>
                    <a:pt x="37" y="657"/>
                  </a:lnTo>
                  <a:lnTo>
                    <a:pt x="42" y="728"/>
                  </a:lnTo>
                  <a:lnTo>
                    <a:pt x="50" y="753"/>
                  </a:lnTo>
                  <a:lnTo>
                    <a:pt x="58" y="778"/>
                  </a:lnTo>
                  <a:lnTo>
                    <a:pt x="83" y="798"/>
                  </a:lnTo>
                  <a:lnTo>
                    <a:pt x="37" y="823"/>
                  </a:lnTo>
                  <a:lnTo>
                    <a:pt x="8" y="844"/>
                  </a:lnTo>
                  <a:lnTo>
                    <a:pt x="71" y="869"/>
                  </a:lnTo>
                  <a:lnTo>
                    <a:pt x="158" y="1035"/>
                  </a:lnTo>
                  <a:lnTo>
                    <a:pt x="166" y="1127"/>
                  </a:lnTo>
                  <a:lnTo>
                    <a:pt x="121" y="1223"/>
                  </a:lnTo>
                  <a:lnTo>
                    <a:pt x="100" y="1318"/>
                  </a:lnTo>
                  <a:lnTo>
                    <a:pt x="179" y="1410"/>
                  </a:lnTo>
                  <a:lnTo>
                    <a:pt x="137" y="1505"/>
                  </a:lnTo>
                  <a:lnTo>
                    <a:pt x="150" y="1622"/>
                  </a:lnTo>
                  <a:lnTo>
                    <a:pt x="116" y="1763"/>
                  </a:lnTo>
                  <a:lnTo>
                    <a:pt x="129" y="2021"/>
                  </a:lnTo>
                  <a:lnTo>
                    <a:pt x="125" y="2162"/>
                  </a:lnTo>
                  <a:lnTo>
                    <a:pt x="9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Line 284"/>
            <p:cNvSpPr>
              <a:spLocks noChangeShapeType="1"/>
            </p:cNvSpPr>
            <p:nvPr/>
          </p:nvSpPr>
          <p:spPr bwMode="auto">
            <a:xfrm flipV="1">
              <a:off x="732198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Line 285"/>
            <p:cNvSpPr>
              <a:spLocks noChangeShapeType="1"/>
            </p:cNvSpPr>
            <p:nvPr/>
          </p:nvSpPr>
          <p:spPr bwMode="auto">
            <a:xfrm flipV="1">
              <a:off x="732198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Line 286"/>
            <p:cNvSpPr>
              <a:spLocks noChangeShapeType="1"/>
            </p:cNvSpPr>
            <p:nvPr/>
          </p:nvSpPr>
          <p:spPr bwMode="auto">
            <a:xfrm flipV="1">
              <a:off x="732198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Line 287"/>
            <p:cNvSpPr>
              <a:spLocks noChangeShapeType="1"/>
            </p:cNvSpPr>
            <p:nvPr/>
          </p:nvSpPr>
          <p:spPr bwMode="auto">
            <a:xfrm flipV="1">
              <a:off x="7661509" y="1062635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6" name="Rectangle 329"/>
            <p:cNvSpPr>
              <a:spLocks noChangeArrowheads="1"/>
            </p:cNvSpPr>
            <p:nvPr/>
          </p:nvSpPr>
          <p:spPr bwMode="auto">
            <a:xfrm>
              <a:off x="984639" y="1227213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331"/>
            <p:cNvSpPr>
              <a:spLocks noChangeArrowheads="1"/>
            </p:cNvSpPr>
            <p:nvPr/>
          </p:nvSpPr>
          <p:spPr bwMode="auto">
            <a:xfrm>
              <a:off x="984639" y="139179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333"/>
            <p:cNvSpPr>
              <a:spLocks noChangeArrowheads="1"/>
            </p:cNvSpPr>
            <p:nvPr/>
          </p:nvSpPr>
          <p:spPr bwMode="auto">
            <a:xfrm>
              <a:off x="984639" y="155637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335"/>
            <p:cNvSpPr>
              <a:spLocks noChangeArrowheads="1"/>
            </p:cNvSpPr>
            <p:nvPr/>
          </p:nvSpPr>
          <p:spPr bwMode="auto">
            <a:xfrm>
              <a:off x="984639" y="172804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337"/>
            <p:cNvSpPr>
              <a:spLocks noChangeArrowheads="1"/>
            </p:cNvSpPr>
            <p:nvPr/>
          </p:nvSpPr>
          <p:spPr bwMode="auto">
            <a:xfrm>
              <a:off x="984639" y="189262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339"/>
            <p:cNvSpPr>
              <a:spLocks noChangeArrowheads="1"/>
            </p:cNvSpPr>
            <p:nvPr/>
          </p:nvSpPr>
          <p:spPr bwMode="auto">
            <a:xfrm>
              <a:off x="984639" y="2058618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341"/>
            <p:cNvSpPr>
              <a:spLocks noChangeArrowheads="1"/>
            </p:cNvSpPr>
            <p:nvPr/>
          </p:nvSpPr>
          <p:spPr bwMode="auto">
            <a:xfrm>
              <a:off x="984639" y="222319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343"/>
            <p:cNvSpPr>
              <a:spLocks noChangeArrowheads="1"/>
            </p:cNvSpPr>
            <p:nvPr/>
          </p:nvSpPr>
          <p:spPr bwMode="auto">
            <a:xfrm>
              <a:off x="984639" y="2394869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345"/>
            <p:cNvSpPr>
              <a:spLocks noChangeArrowheads="1"/>
            </p:cNvSpPr>
            <p:nvPr/>
          </p:nvSpPr>
          <p:spPr bwMode="auto">
            <a:xfrm>
              <a:off x="984639" y="255944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347"/>
            <p:cNvSpPr>
              <a:spLocks noChangeArrowheads="1"/>
            </p:cNvSpPr>
            <p:nvPr/>
          </p:nvSpPr>
          <p:spPr bwMode="auto">
            <a:xfrm>
              <a:off x="942380" y="272544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349"/>
            <p:cNvSpPr>
              <a:spLocks noChangeArrowheads="1"/>
            </p:cNvSpPr>
            <p:nvPr/>
          </p:nvSpPr>
          <p:spPr bwMode="auto">
            <a:xfrm>
              <a:off x="942380" y="2895698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351"/>
            <p:cNvSpPr>
              <a:spLocks noChangeArrowheads="1"/>
            </p:cNvSpPr>
            <p:nvPr/>
          </p:nvSpPr>
          <p:spPr bwMode="auto">
            <a:xfrm>
              <a:off x="942380" y="306169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353"/>
            <p:cNvSpPr>
              <a:spLocks noChangeArrowheads="1"/>
            </p:cNvSpPr>
            <p:nvPr/>
          </p:nvSpPr>
          <p:spPr bwMode="auto">
            <a:xfrm>
              <a:off x="942380" y="322627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355"/>
            <p:cNvSpPr>
              <a:spLocks noChangeArrowheads="1"/>
            </p:cNvSpPr>
            <p:nvPr/>
          </p:nvSpPr>
          <p:spPr bwMode="auto">
            <a:xfrm>
              <a:off x="942380" y="33908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357"/>
            <p:cNvSpPr>
              <a:spLocks noChangeArrowheads="1"/>
            </p:cNvSpPr>
            <p:nvPr/>
          </p:nvSpPr>
          <p:spPr bwMode="auto">
            <a:xfrm>
              <a:off x="942380" y="356252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359"/>
            <p:cNvSpPr>
              <a:spLocks noChangeArrowheads="1"/>
            </p:cNvSpPr>
            <p:nvPr/>
          </p:nvSpPr>
          <p:spPr bwMode="auto">
            <a:xfrm>
              <a:off x="942380" y="372710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361"/>
            <p:cNvSpPr>
              <a:spLocks noChangeArrowheads="1"/>
            </p:cNvSpPr>
            <p:nvPr/>
          </p:nvSpPr>
          <p:spPr bwMode="auto">
            <a:xfrm>
              <a:off x="942380" y="3893101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363"/>
            <p:cNvSpPr>
              <a:spLocks noChangeArrowheads="1"/>
            </p:cNvSpPr>
            <p:nvPr/>
          </p:nvSpPr>
          <p:spPr bwMode="auto">
            <a:xfrm>
              <a:off x="942380" y="406335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365"/>
            <p:cNvSpPr>
              <a:spLocks noChangeArrowheads="1"/>
            </p:cNvSpPr>
            <p:nvPr/>
          </p:nvSpPr>
          <p:spPr bwMode="auto">
            <a:xfrm>
              <a:off x="942380" y="42293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367"/>
            <p:cNvSpPr>
              <a:spLocks noChangeArrowheads="1"/>
            </p:cNvSpPr>
            <p:nvPr/>
          </p:nvSpPr>
          <p:spPr bwMode="auto">
            <a:xfrm>
              <a:off x="942380" y="4393930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370"/>
            <p:cNvSpPr>
              <a:spLocks noChangeArrowheads="1"/>
            </p:cNvSpPr>
            <p:nvPr/>
          </p:nvSpPr>
          <p:spPr bwMode="auto">
            <a:xfrm>
              <a:off x="139119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371"/>
            <p:cNvSpPr>
              <a:spLocks noChangeArrowheads="1"/>
            </p:cNvSpPr>
            <p:nvPr/>
          </p:nvSpPr>
          <p:spPr bwMode="auto">
            <a:xfrm rot="18900000">
              <a:off x="1124171" y="655706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aquáticos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372"/>
            <p:cNvSpPr>
              <a:spLocks noChangeArrowheads="1"/>
            </p:cNvSpPr>
            <p:nvPr/>
          </p:nvSpPr>
          <p:spPr bwMode="auto">
            <a:xfrm rot="18900000">
              <a:off x="1703295" y="828776"/>
              <a:ext cx="292814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Alnus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373"/>
            <p:cNvSpPr>
              <a:spLocks noChangeArrowheads="1"/>
            </p:cNvSpPr>
            <p:nvPr/>
          </p:nvSpPr>
          <p:spPr bwMode="auto">
            <a:xfrm rot="18900000">
              <a:off x="1878622" y="758322"/>
              <a:ext cx="5591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Arecaceae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374"/>
            <p:cNvSpPr>
              <a:spLocks noChangeArrowheads="1"/>
            </p:cNvSpPr>
            <p:nvPr/>
          </p:nvSpPr>
          <p:spPr bwMode="auto">
            <a:xfrm>
              <a:off x="22698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375"/>
            <p:cNvSpPr>
              <a:spLocks noChangeArrowheads="1"/>
            </p:cNvSpPr>
            <p:nvPr/>
          </p:nvSpPr>
          <p:spPr bwMode="auto">
            <a:xfrm>
              <a:off x="2542380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376"/>
            <p:cNvSpPr>
              <a:spLocks noChangeArrowheads="1"/>
            </p:cNvSpPr>
            <p:nvPr/>
          </p:nvSpPr>
          <p:spPr bwMode="auto">
            <a:xfrm>
              <a:off x="28148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377"/>
            <p:cNvSpPr>
              <a:spLocks noChangeArrowheads="1"/>
            </p:cNvSpPr>
            <p:nvPr/>
          </p:nvSpPr>
          <p:spPr bwMode="auto">
            <a:xfrm rot="18900000">
              <a:off x="2127875" y="640844"/>
              <a:ext cx="8223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arbóreos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378"/>
            <p:cNvSpPr>
              <a:spLocks noChangeArrowheads="1"/>
            </p:cNvSpPr>
            <p:nvPr/>
          </p:nvSpPr>
          <p:spPr bwMode="auto">
            <a:xfrm>
              <a:off x="328846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379"/>
            <p:cNvSpPr>
              <a:spLocks noChangeArrowheads="1"/>
            </p:cNvSpPr>
            <p:nvPr/>
          </p:nvSpPr>
          <p:spPr bwMode="auto">
            <a:xfrm rot="18900000">
              <a:off x="3058287" y="689735"/>
              <a:ext cx="688627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Cyatheaceae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380"/>
            <p:cNvSpPr>
              <a:spLocks noChangeArrowheads="1"/>
            </p:cNvSpPr>
            <p:nvPr/>
          </p:nvSpPr>
          <p:spPr bwMode="auto">
            <a:xfrm>
              <a:off x="362799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381"/>
            <p:cNvSpPr>
              <a:spLocks noChangeArrowheads="1"/>
            </p:cNvSpPr>
            <p:nvPr/>
          </p:nvSpPr>
          <p:spPr bwMode="auto">
            <a:xfrm rot="18900000">
              <a:off x="3441498" y="648212"/>
              <a:ext cx="7726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esporos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382"/>
            <p:cNvSpPr>
              <a:spLocks noChangeArrowheads="1"/>
            </p:cNvSpPr>
            <p:nvPr/>
          </p:nvSpPr>
          <p:spPr bwMode="auto">
            <a:xfrm>
              <a:off x="410595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383"/>
            <p:cNvSpPr>
              <a:spLocks noChangeArrowheads="1"/>
            </p:cNvSpPr>
            <p:nvPr/>
          </p:nvSpPr>
          <p:spPr bwMode="auto">
            <a:xfrm>
              <a:off x="4372618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384"/>
            <p:cNvSpPr>
              <a:spLocks noChangeArrowheads="1"/>
            </p:cNvSpPr>
            <p:nvPr/>
          </p:nvSpPr>
          <p:spPr bwMode="auto">
            <a:xfrm>
              <a:off x="464511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385"/>
            <p:cNvSpPr>
              <a:spLocks noChangeArrowheads="1"/>
            </p:cNvSpPr>
            <p:nvPr/>
          </p:nvSpPr>
          <p:spPr bwMode="auto">
            <a:xfrm rot="18900000">
              <a:off x="3922927" y="704248"/>
              <a:ext cx="6312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Cyperaceae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386"/>
            <p:cNvSpPr>
              <a:spLocks noChangeArrowheads="1"/>
            </p:cNvSpPr>
            <p:nvPr/>
          </p:nvSpPr>
          <p:spPr bwMode="auto">
            <a:xfrm>
              <a:off x="512307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387"/>
            <p:cNvSpPr>
              <a:spLocks noChangeArrowheads="1"/>
            </p:cNvSpPr>
            <p:nvPr/>
          </p:nvSpPr>
          <p:spPr bwMode="auto">
            <a:xfrm rot="18900000">
              <a:off x="4938709" y="743222"/>
              <a:ext cx="460556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388"/>
            <p:cNvSpPr>
              <a:spLocks noChangeArrowheads="1"/>
            </p:cNvSpPr>
            <p:nvPr/>
          </p:nvSpPr>
          <p:spPr bwMode="auto">
            <a:xfrm>
              <a:off x="559666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389"/>
            <p:cNvSpPr>
              <a:spLocks noChangeArrowheads="1"/>
            </p:cNvSpPr>
            <p:nvPr/>
          </p:nvSpPr>
          <p:spPr bwMode="auto">
            <a:xfrm>
              <a:off x="5869159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390"/>
            <p:cNvSpPr>
              <a:spLocks noChangeArrowheads="1"/>
            </p:cNvSpPr>
            <p:nvPr/>
          </p:nvSpPr>
          <p:spPr bwMode="auto">
            <a:xfrm>
              <a:off x="614165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391"/>
            <p:cNvSpPr>
              <a:spLocks noChangeArrowheads="1"/>
            </p:cNvSpPr>
            <p:nvPr/>
          </p:nvSpPr>
          <p:spPr bwMode="auto">
            <a:xfrm rot="18900000">
              <a:off x="5330227" y="598338"/>
              <a:ext cx="9137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herbáceos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392"/>
            <p:cNvSpPr>
              <a:spLocks noChangeArrowheads="1"/>
            </p:cNvSpPr>
            <p:nvPr/>
          </p:nvSpPr>
          <p:spPr bwMode="auto">
            <a:xfrm>
              <a:off x="66137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393"/>
            <p:cNvSpPr>
              <a:spLocks noChangeArrowheads="1"/>
            </p:cNvSpPr>
            <p:nvPr/>
          </p:nvSpPr>
          <p:spPr bwMode="auto">
            <a:xfrm>
              <a:off x="6886281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394"/>
            <p:cNvSpPr>
              <a:spLocks noChangeArrowheads="1"/>
            </p:cNvSpPr>
            <p:nvPr/>
          </p:nvSpPr>
          <p:spPr bwMode="auto">
            <a:xfrm>
              <a:off x="71587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395"/>
            <p:cNvSpPr>
              <a:spLocks noChangeArrowheads="1"/>
            </p:cNvSpPr>
            <p:nvPr/>
          </p:nvSpPr>
          <p:spPr bwMode="auto">
            <a:xfrm rot="18900000">
              <a:off x="6377357" y="588136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manguezal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396"/>
            <p:cNvSpPr>
              <a:spLocks noChangeArrowheads="1"/>
            </p:cNvSpPr>
            <p:nvPr/>
          </p:nvSpPr>
          <p:spPr bwMode="auto">
            <a:xfrm>
              <a:off x="7498303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397"/>
            <p:cNvSpPr>
              <a:spLocks noChangeArrowheads="1"/>
            </p:cNvSpPr>
            <p:nvPr/>
          </p:nvSpPr>
          <p:spPr bwMode="auto">
            <a:xfrm rot="18900000">
              <a:off x="7210702" y="592338"/>
              <a:ext cx="926776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Indeterminados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6" name="Grupo 385"/>
            <p:cNvGrpSpPr/>
            <p:nvPr/>
          </p:nvGrpSpPr>
          <p:grpSpPr>
            <a:xfrm>
              <a:off x="7884368" y="1003046"/>
              <a:ext cx="1410565" cy="3773955"/>
              <a:chOff x="10578259" y="1003046"/>
              <a:chExt cx="1410565" cy="3773955"/>
            </a:xfrm>
          </p:grpSpPr>
          <p:sp>
            <p:nvSpPr>
              <p:cNvPr id="1051" name="Line 288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Line 289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Line 290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Line 291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Line 292"/>
              <p:cNvSpPr>
                <a:spLocks noChangeShapeType="1"/>
              </p:cNvSpPr>
              <p:nvPr/>
            </p:nvSpPr>
            <p:spPr bwMode="auto">
              <a:xfrm>
                <a:off x="10844926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0" name="Line 293"/>
              <p:cNvSpPr>
                <a:spLocks noChangeShapeType="1"/>
              </p:cNvSpPr>
              <p:nvPr/>
            </p:nvSpPr>
            <p:spPr bwMode="auto">
              <a:xfrm>
                <a:off x="10844926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1" name="Line 294"/>
              <p:cNvSpPr>
                <a:spLocks noChangeShapeType="1"/>
              </p:cNvSpPr>
              <p:nvPr/>
            </p:nvSpPr>
            <p:spPr bwMode="auto">
              <a:xfrm>
                <a:off x="11117421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2" name="Line 295"/>
              <p:cNvSpPr>
                <a:spLocks noChangeShapeType="1"/>
              </p:cNvSpPr>
              <p:nvPr/>
            </p:nvSpPr>
            <p:spPr bwMode="auto">
              <a:xfrm>
                <a:off x="11117421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3" name="Line 296"/>
              <p:cNvSpPr>
                <a:spLocks noChangeShapeType="1"/>
              </p:cNvSpPr>
              <p:nvPr/>
            </p:nvSpPr>
            <p:spPr bwMode="auto">
              <a:xfrm>
                <a:off x="11389917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4" name="Line 297"/>
              <p:cNvSpPr>
                <a:spLocks noChangeShapeType="1"/>
              </p:cNvSpPr>
              <p:nvPr/>
            </p:nvSpPr>
            <p:spPr bwMode="auto">
              <a:xfrm>
                <a:off x="11389917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5" name="Line 298"/>
              <p:cNvSpPr>
                <a:spLocks noChangeShapeType="1"/>
              </p:cNvSpPr>
              <p:nvPr/>
            </p:nvSpPr>
            <p:spPr bwMode="auto">
              <a:xfrm>
                <a:off x="11662412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6" name="Line 299"/>
              <p:cNvSpPr>
                <a:spLocks noChangeShapeType="1"/>
              </p:cNvSpPr>
              <p:nvPr/>
            </p:nvSpPr>
            <p:spPr bwMode="auto">
              <a:xfrm>
                <a:off x="11662412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7" name="Line 300"/>
              <p:cNvSpPr>
                <a:spLocks noChangeShapeType="1"/>
              </p:cNvSpPr>
              <p:nvPr/>
            </p:nvSpPr>
            <p:spPr bwMode="auto">
              <a:xfrm>
                <a:off x="11934908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8" name="Line 301"/>
              <p:cNvSpPr>
                <a:spLocks noChangeShapeType="1"/>
              </p:cNvSpPr>
              <p:nvPr/>
            </p:nvSpPr>
            <p:spPr bwMode="auto">
              <a:xfrm>
                <a:off x="11934908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9" name="Freeform 302"/>
              <p:cNvSpPr>
                <a:spLocks/>
              </p:cNvSpPr>
              <p:nvPr/>
            </p:nvSpPr>
            <p:spPr bwMode="auto">
              <a:xfrm>
                <a:off x="10578259" y="2329605"/>
                <a:ext cx="0" cy="29795"/>
              </a:xfrm>
              <a:custGeom>
                <a:avLst/>
                <a:gdLst>
                  <a:gd name="T0" fmla="*/ 0 h 21"/>
                  <a:gd name="T1" fmla="*/ 0 h 21"/>
                  <a:gd name="T2" fmla="*/ 21 h 21"/>
                  <a:gd name="T3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0" name="Freeform 303"/>
              <p:cNvSpPr>
                <a:spLocks/>
              </p:cNvSpPr>
              <p:nvPr/>
            </p:nvSpPr>
            <p:spPr bwMode="auto">
              <a:xfrm>
                <a:off x="10578259" y="1828776"/>
                <a:ext cx="5829" cy="136203"/>
              </a:xfrm>
              <a:custGeom>
                <a:avLst/>
                <a:gdLst>
                  <a:gd name="T0" fmla="*/ 0 w 4"/>
                  <a:gd name="T1" fmla="*/ 0 h 96"/>
                  <a:gd name="T2" fmla="*/ 4 w 4"/>
                  <a:gd name="T3" fmla="*/ 0 h 96"/>
                  <a:gd name="T4" fmla="*/ 4 w 4"/>
                  <a:gd name="T5" fmla="*/ 96 h 96"/>
                  <a:gd name="T6" fmla="*/ 0 w 4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6">
                    <a:moveTo>
                      <a:pt x="0" y="0"/>
                    </a:moveTo>
                    <a:lnTo>
                      <a:pt x="4" y="0"/>
                    </a:lnTo>
                    <a:lnTo>
                      <a:pt x="4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1" name="Freeform 304"/>
              <p:cNvSpPr>
                <a:spLocks/>
              </p:cNvSpPr>
              <p:nvPr/>
            </p:nvSpPr>
            <p:spPr bwMode="auto">
              <a:xfrm>
                <a:off x="10578259" y="1427261"/>
                <a:ext cx="11658" cy="136203"/>
              </a:xfrm>
              <a:custGeom>
                <a:avLst/>
                <a:gdLst>
                  <a:gd name="T0" fmla="*/ 0 w 8"/>
                  <a:gd name="T1" fmla="*/ 0 h 96"/>
                  <a:gd name="T2" fmla="*/ 8 w 8"/>
                  <a:gd name="T3" fmla="*/ 0 h 96"/>
                  <a:gd name="T4" fmla="*/ 8 w 8"/>
                  <a:gd name="T5" fmla="*/ 96 h 96"/>
                  <a:gd name="T6" fmla="*/ 0 w 8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8" y="0"/>
                    </a:lnTo>
                    <a:lnTo>
                      <a:pt x="8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2" name="Freeform 305"/>
              <p:cNvSpPr>
                <a:spLocks/>
              </p:cNvSpPr>
              <p:nvPr/>
            </p:nvSpPr>
            <p:spPr bwMode="auto">
              <a:xfrm>
                <a:off x="10578259" y="1292477"/>
                <a:ext cx="17486" cy="200048"/>
              </a:xfrm>
              <a:custGeom>
                <a:avLst/>
                <a:gdLst>
                  <a:gd name="T0" fmla="*/ 0 w 12"/>
                  <a:gd name="T1" fmla="*/ 0 h 141"/>
                  <a:gd name="T2" fmla="*/ 12 w 12"/>
                  <a:gd name="T3" fmla="*/ 0 h 141"/>
                  <a:gd name="T4" fmla="*/ 12 w 12"/>
                  <a:gd name="T5" fmla="*/ 141 h 141"/>
                  <a:gd name="T6" fmla="*/ 8 w 12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1">
                    <a:moveTo>
                      <a:pt x="0" y="0"/>
                    </a:moveTo>
                    <a:lnTo>
                      <a:pt x="12" y="0"/>
                    </a:lnTo>
                    <a:lnTo>
                      <a:pt x="12" y="141"/>
                    </a:lnTo>
                    <a:lnTo>
                      <a:pt x="8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3" name="Freeform 306"/>
              <p:cNvSpPr>
                <a:spLocks/>
              </p:cNvSpPr>
              <p:nvPr/>
            </p:nvSpPr>
            <p:spPr bwMode="auto">
              <a:xfrm>
                <a:off x="10578259" y="1692573"/>
                <a:ext cx="23315" cy="201467"/>
              </a:xfrm>
              <a:custGeom>
                <a:avLst/>
                <a:gdLst>
                  <a:gd name="T0" fmla="*/ 0 w 16"/>
                  <a:gd name="T1" fmla="*/ 0 h 142"/>
                  <a:gd name="T2" fmla="*/ 16 w 16"/>
                  <a:gd name="T3" fmla="*/ 0 h 142"/>
                  <a:gd name="T4" fmla="*/ 16 w 16"/>
                  <a:gd name="T5" fmla="*/ 142 h 142"/>
                  <a:gd name="T6" fmla="*/ 4 w 16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2">
                    <a:moveTo>
                      <a:pt x="0" y="0"/>
                    </a:moveTo>
                    <a:lnTo>
                      <a:pt x="16" y="0"/>
                    </a:lnTo>
                    <a:lnTo>
                      <a:pt x="16" y="142"/>
                    </a:lnTo>
                    <a:lnTo>
                      <a:pt x="4" y="14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4" name="Freeform 307"/>
              <p:cNvSpPr>
                <a:spLocks/>
              </p:cNvSpPr>
              <p:nvPr/>
            </p:nvSpPr>
            <p:spPr bwMode="auto">
              <a:xfrm>
                <a:off x="10595745" y="1391792"/>
                <a:ext cx="13114" cy="401515"/>
              </a:xfrm>
              <a:custGeom>
                <a:avLst/>
                <a:gdLst>
                  <a:gd name="T0" fmla="*/ 0 w 9"/>
                  <a:gd name="T1" fmla="*/ 0 h 283"/>
                  <a:gd name="T2" fmla="*/ 9 w 9"/>
                  <a:gd name="T3" fmla="*/ 0 h 283"/>
                  <a:gd name="T4" fmla="*/ 9 w 9"/>
                  <a:gd name="T5" fmla="*/ 283 h 283"/>
                  <a:gd name="T6" fmla="*/ 4 w 9"/>
                  <a:gd name="T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3">
                    <a:moveTo>
                      <a:pt x="0" y="0"/>
                    </a:moveTo>
                    <a:lnTo>
                      <a:pt x="9" y="0"/>
                    </a:lnTo>
                    <a:lnTo>
                      <a:pt x="9" y="283"/>
                    </a:lnTo>
                    <a:lnTo>
                      <a:pt x="4" y="28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5" name="Freeform 308"/>
              <p:cNvSpPr>
                <a:spLocks/>
              </p:cNvSpPr>
              <p:nvPr/>
            </p:nvSpPr>
            <p:spPr bwMode="auto">
              <a:xfrm>
                <a:off x="10578259" y="2348049"/>
                <a:ext cx="42258" cy="46820"/>
              </a:xfrm>
              <a:custGeom>
                <a:avLst/>
                <a:gdLst>
                  <a:gd name="T0" fmla="*/ 0 w 29"/>
                  <a:gd name="T1" fmla="*/ 0 h 33"/>
                  <a:gd name="T2" fmla="*/ 29 w 29"/>
                  <a:gd name="T3" fmla="*/ 0 h 33"/>
                  <a:gd name="T4" fmla="*/ 29 w 29"/>
                  <a:gd name="T5" fmla="*/ 33 h 33"/>
                  <a:gd name="T6" fmla="*/ 0 w 2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33"/>
                    </a:lnTo>
                    <a:lnTo>
                      <a:pt x="0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6" name="Freeform 309"/>
              <p:cNvSpPr>
                <a:spLocks/>
              </p:cNvSpPr>
              <p:nvPr/>
            </p:nvSpPr>
            <p:spPr bwMode="auto">
              <a:xfrm>
                <a:off x="10578259" y="3297213"/>
                <a:ext cx="53916" cy="165998"/>
              </a:xfrm>
              <a:custGeom>
                <a:avLst/>
                <a:gdLst>
                  <a:gd name="T0" fmla="*/ 0 w 37"/>
                  <a:gd name="T1" fmla="*/ 0 h 117"/>
                  <a:gd name="T2" fmla="*/ 37 w 37"/>
                  <a:gd name="T3" fmla="*/ 0 h 117"/>
                  <a:gd name="T4" fmla="*/ 37 w 37"/>
                  <a:gd name="T5" fmla="*/ 117 h 117"/>
                  <a:gd name="T6" fmla="*/ 0 w 37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7">
                    <a:moveTo>
                      <a:pt x="0" y="0"/>
                    </a:moveTo>
                    <a:lnTo>
                      <a:pt x="37" y="0"/>
                    </a:lnTo>
                    <a:lnTo>
                      <a:pt x="37" y="117"/>
                    </a:lnTo>
                    <a:lnTo>
                      <a:pt x="0" y="11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7" name="Freeform 310"/>
              <p:cNvSpPr>
                <a:spLocks/>
              </p:cNvSpPr>
              <p:nvPr/>
            </p:nvSpPr>
            <p:spPr bwMode="auto">
              <a:xfrm>
                <a:off x="10578259" y="2760914"/>
                <a:ext cx="59745" cy="136203"/>
              </a:xfrm>
              <a:custGeom>
                <a:avLst/>
                <a:gdLst>
                  <a:gd name="T0" fmla="*/ 0 w 41"/>
                  <a:gd name="T1" fmla="*/ 0 h 96"/>
                  <a:gd name="T2" fmla="*/ 41 w 41"/>
                  <a:gd name="T3" fmla="*/ 0 h 96"/>
                  <a:gd name="T4" fmla="*/ 41 w 41"/>
                  <a:gd name="T5" fmla="*/ 96 h 96"/>
                  <a:gd name="T6" fmla="*/ 0 w 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6">
                    <a:moveTo>
                      <a:pt x="0" y="0"/>
                    </a:moveTo>
                    <a:lnTo>
                      <a:pt x="41" y="0"/>
                    </a:lnTo>
                    <a:lnTo>
                      <a:pt x="41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8" name="Freeform 311"/>
              <p:cNvSpPr>
                <a:spLocks/>
              </p:cNvSpPr>
              <p:nvPr/>
            </p:nvSpPr>
            <p:spPr bwMode="auto">
              <a:xfrm>
                <a:off x="10578259" y="1161949"/>
                <a:ext cx="72860" cy="431309"/>
              </a:xfrm>
              <a:custGeom>
                <a:avLst/>
                <a:gdLst>
                  <a:gd name="T0" fmla="*/ 0 w 50"/>
                  <a:gd name="T1" fmla="*/ 0 h 304"/>
                  <a:gd name="T2" fmla="*/ 50 w 50"/>
                  <a:gd name="T3" fmla="*/ 0 h 304"/>
                  <a:gd name="T4" fmla="*/ 50 w 50"/>
                  <a:gd name="T5" fmla="*/ 304 h 304"/>
                  <a:gd name="T6" fmla="*/ 21 w 50"/>
                  <a:gd name="T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4">
                    <a:moveTo>
                      <a:pt x="0" y="0"/>
                    </a:moveTo>
                    <a:lnTo>
                      <a:pt x="50" y="0"/>
                    </a:lnTo>
                    <a:lnTo>
                      <a:pt x="50" y="304"/>
                    </a:lnTo>
                    <a:lnTo>
                      <a:pt x="21" y="30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9" name="Freeform 312"/>
              <p:cNvSpPr>
                <a:spLocks/>
              </p:cNvSpPr>
              <p:nvPr/>
            </p:nvSpPr>
            <p:spPr bwMode="auto">
              <a:xfrm>
                <a:off x="10578259" y="3162429"/>
                <a:ext cx="90346" cy="217074"/>
              </a:xfrm>
              <a:custGeom>
                <a:avLst/>
                <a:gdLst>
                  <a:gd name="T0" fmla="*/ 0 w 62"/>
                  <a:gd name="T1" fmla="*/ 0 h 153"/>
                  <a:gd name="T2" fmla="*/ 62 w 62"/>
                  <a:gd name="T3" fmla="*/ 0 h 153"/>
                  <a:gd name="T4" fmla="*/ 62 w 62"/>
                  <a:gd name="T5" fmla="*/ 153 h 153"/>
                  <a:gd name="T6" fmla="*/ 37 w 62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53">
                    <a:moveTo>
                      <a:pt x="0" y="0"/>
                    </a:moveTo>
                    <a:lnTo>
                      <a:pt x="62" y="0"/>
                    </a:lnTo>
                    <a:lnTo>
                      <a:pt x="62" y="153"/>
                    </a:lnTo>
                    <a:lnTo>
                      <a:pt x="37" y="1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0" name="Freeform 313"/>
              <p:cNvSpPr>
                <a:spLocks/>
              </p:cNvSpPr>
              <p:nvPr/>
            </p:nvSpPr>
            <p:spPr bwMode="auto">
              <a:xfrm>
                <a:off x="10578259" y="2294136"/>
                <a:ext cx="102004" cy="78033"/>
              </a:xfrm>
              <a:custGeom>
                <a:avLst/>
                <a:gdLst>
                  <a:gd name="T0" fmla="*/ 0 w 70"/>
                  <a:gd name="T1" fmla="*/ 0 h 55"/>
                  <a:gd name="T2" fmla="*/ 70 w 70"/>
                  <a:gd name="T3" fmla="*/ 0 h 55"/>
                  <a:gd name="T4" fmla="*/ 70 w 70"/>
                  <a:gd name="T5" fmla="*/ 55 h 55"/>
                  <a:gd name="T6" fmla="*/ 29 w 70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70" y="0"/>
                    </a:lnTo>
                    <a:lnTo>
                      <a:pt x="70" y="55"/>
                    </a:lnTo>
                    <a:lnTo>
                      <a:pt x="29" y="5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1" name="Freeform 314"/>
              <p:cNvSpPr>
                <a:spLocks/>
              </p:cNvSpPr>
              <p:nvPr/>
            </p:nvSpPr>
            <p:spPr bwMode="auto">
              <a:xfrm>
                <a:off x="10578259" y="2831853"/>
                <a:ext cx="115118" cy="200048"/>
              </a:xfrm>
              <a:custGeom>
                <a:avLst/>
                <a:gdLst>
                  <a:gd name="T0" fmla="*/ 41 w 79"/>
                  <a:gd name="T1" fmla="*/ 0 h 141"/>
                  <a:gd name="T2" fmla="*/ 79 w 79"/>
                  <a:gd name="T3" fmla="*/ 0 h 141"/>
                  <a:gd name="T4" fmla="*/ 79 w 79"/>
                  <a:gd name="T5" fmla="*/ 141 h 141"/>
                  <a:gd name="T6" fmla="*/ 0 w 79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41">
                    <a:moveTo>
                      <a:pt x="41" y="0"/>
                    </a:moveTo>
                    <a:lnTo>
                      <a:pt x="79" y="0"/>
                    </a:lnTo>
                    <a:lnTo>
                      <a:pt x="79" y="141"/>
                    </a:lnTo>
                    <a:lnTo>
                      <a:pt x="0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2" name="Freeform 315"/>
              <p:cNvSpPr>
                <a:spLocks/>
              </p:cNvSpPr>
              <p:nvPr/>
            </p:nvSpPr>
            <p:spPr bwMode="auto">
              <a:xfrm>
                <a:off x="10578259" y="2094087"/>
                <a:ext cx="132604" cy="100734"/>
              </a:xfrm>
              <a:custGeom>
                <a:avLst/>
                <a:gdLst>
                  <a:gd name="T0" fmla="*/ 0 w 91"/>
                  <a:gd name="T1" fmla="*/ 0 h 71"/>
                  <a:gd name="T2" fmla="*/ 91 w 91"/>
                  <a:gd name="T3" fmla="*/ 0 h 71"/>
                  <a:gd name="T4" fmla="*/ 91 w 91"/>
                  <a:gd name="T5" fmla="*/ 71 h 71"/>
                  <a:gd name="T6" fmla="*/ 0 w 91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71">
                    <a:moveTo>
                      <a:pt x="0" y="0"/>
                    </a:moveTo>
                    <a:lnTo>
                      <a:pt x="91" y="0"/>
                    </a:lnTo>
                    <a:lnTo>
                      <a:pt x="91" y="71"/>
                    </a:lnTo>
                    <a:lnTo>
                      <a:pt x="0" y="7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3" name="Freeform 316"/>
              <p:cNvSpPr>
                <a:spLocks/>
              </p:cNvSpPr>
              <p:nvPr/>
            </p:nvSpPr>
            <p:spPr bwMode="auto">
              <a:xfrm>
                <a:off x="10578259" y="4229352"/>
                <a:ext cx="157377" cy="235518"/>
              </a:xfrm>
              <a:custGeom>
                <a:avLst/>
                <a:gdLst>
                  <a:gd name="T0" fmla="*/ 0 w 108"/>
                  <a:gd name="T1" fmla="*/ 0 h 166"/>
                  <a:gd name="T2" fmla="*/ 108 w 108"/>
                  <a:gd name="T3" fmla="*/ 0 h 166"/>
                  <a:gd name="T4" fmla="*/ 108 w 108"/>
                  <a:gd name="T5" fmla="*/ 166 h 166"/>
                  <a:gd name="T6" fmla="*/ 0 w 10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6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166"/>
                    </a:lnTo>
                    <a:lnTo>
                      <a:pt x="0" y="1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4" name="Freeform 317"/>
              <p:cNvSpPr>
                <a:spLocks/>
              </p:cNvSpPr>
              <p:nvPr/>
            </p:nvSpPr>
            <p:spPr bwMode="auto">
              <a:xfrm>
                <a:off x="10578259" y="3663258"/>
                <a:ext cx="174863" cy="366045"/>
              </a:xfrm>
              <a:custGeom>
                <a:avLst/>
                <a:gdLst>
                  <a:gd name="T0" fmla="*/ 0 w 120"/>
                  <a:gd name="T1" fmla="*/ 0 h 258"/>
                  <a:gd name="T2" fmla="*/ 120 w 120"/>
                  <a:gd name="T3" fmla="*/ 0 h 258"/>
                  <a:gd name="T4" fmla="*/ 120 w 120"/>
                  <a:gd name="T5" fmla="*/ 258 h 258"/>
                  <a:gd name="T6" fmla="*/ 0 w 12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58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58"/>
                    </a:lnTo>
                    <a:lnTo>
                      <a:pt x="0" y="25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5" name="Freeform 318"/>
              <p:cNvSpPr>
                <a:spLocks/>
              </p:cNvSpPr>
              <p:nvPr/>
            </p:nvSpPr>
            <p:spPr bwMode="auto">
              <a:xfrm>
                <a:off x="10651118" y="1380441"/>
                <a:ext cx="126776" cy="767561"/>
              </a:xfrm>
              <a:custGeom>
                <a:avLst/>
                <a:gdLst>
                  <a:gd name="T0" fmla="*/ 0 w 87"/>
                  <a:gd name="T1" fmla="*/ 0 h 541"/>
                  <a:gd name="T2" fmla="*/ 87 w 87"/>
                  <a:gd name="T3" fmla="*/ 0 h 541"/>
                  <a:gd name="T4" fmla="*/ 87 w 87"/>
                  <a:gd name="T5" fmla="*/ 541 h 541"/>
                  <a:gd name="T6" fmla="*/ 41 w 87"/>
                  <a:gd name="T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541">
                    <a:moveTo>
                      <a:pt x="0" y="0"/>
                    </a:moveTo>
                    <a:lnTo>
                      <a:pt x="87" y="0"/>
                    </a:lnTo>
                    <a:lnTo>
                      <a:pt x="87" y="541"/>
                    </a:lnTo>
                    <a:lnTo>
                      <a:pt x="41" y="5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6" name="Freeform 319"/>
              <p:cNvSpPr>
                <a:spLocks/>
              </p:cNvSpPr>
              <p:nvPr/>
            </p:nvSpPr>
            <p:spPr bwMode="auto">
              <a:xfrm>
                <a:off x="10735636" y="3846281"/>
                <a:ext cx="67031" cy="500830"/>
              </a:xfrm>
              <a:custGeom>
                <a:avLst/>
                <a:gdLst>
                  <a:gd name="T0" fmla="*/ 12 w 46"/>
                  <a:gd name="T1" fmla="*/ 0 h 353"/>
                  <a:gd name="T2" fmla="*/ 46 w 46"/>
                  <a:gd name="T3" fmla="*/ 0 h 353"/>
                  <a:gd name="T4" fmla="*/ 46 w 46"/>
                  <a:gd name="T5" fmla="*/ 353 h 353"/>
                  <a:gd name="T6" fmla="*/ 0 w 46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53">
                    <a:moveTo>
                      <a:pt x="12" y="0"/>
                    </a:moveTo>
                    <a:lnTo>
                      <a:pt x="46" y="0"/>
                    </a:lnTo>
                    <a:lnTo>
                      <a:pt x="46" y="353"/>
                    </a:lnTo>
                    <a:lnTo>
                      <a:pt x="0" y="3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7" name="Freeform 320"/>
              <p:cNvSpPr>
                <a:spLocks/>
              </p:cNvSpPr>
              <p:nvPr/>
            </p:nvSpPr>
            <p:spPr bwMode="auto">
              <a:xfrm>
                <a:off x="10578259" y="2336699"/>
                <a:ext cx="253552" cy="293688"/>
              </a:xfrm>
              <a:custGeom>
                <a:avLst/>
                <a:gdLst>
                  <a:gd name="T0" fmla="*/ 70 w 174"/>
                  <a:gd name="T1" fmla="*/ 0 h 207"/>
                  <a:gd name="T2" fmla="*/ 174 w 174"/>
                  <a:gd name="T3" fmla="*/ 0 h 207"/>
                  <a:gd name="T4" fmla="*/ 174 w 174"/>
                  <a:gd name="T5" fmla="*/ 207 h 207"/>
                  <a:gd name="T6" fmla="*/ 0 w 17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207">
                    <a:moveTo>
                      <a:pt x="70" y="0"/>
                    </a:moveTo>
                    <a:lnTo>
                      <a:pt x="174" y="0"/>
                    </a:lnTo>
                    <a:lnTo>
                      <a:pt x="174" y="207"/>
                    </a:lnTo>
                    <a:lnTo>
                      <a:pt x="0" y="20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8" name="Freeform 321"/>
              <p:cNvSpPr>
                <a:spLocks/>
              </p:cNvSpPr>
              <p:nvPr/>
            </p:nvSpPr>
            <p:spPr bwMode="auto">
              <a:xfrm>
                <a:off x="10578259" y="2230290"/>
                <a:ext cx="284153" cy="35470"/>
              </a:xfrm>
              <a:custGeom>
                <a:avLst/>
                <a:gdLst>
                  <a:gd name="T0" fmla="*/ 0 w 195"/>
                  <a:gd name="T1" fmla="*/ 0 h 25"/>
                  <a:gd name="T2" fmla="*/ 195 w 195"/>
                  <a:gd name="T3" fmla="*/ 0 h 25"/>
                  <a:gd name="T4" fmla="*/ 195 w 195"/>
                  <a:gd name="T5" fmla="*/ 25 h 25"/>
                  <a:gd name="T6" fmla="*/ 0 w 195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25">
                    <a:moveTo>
                      <a:pt x="0" y="0"/>
                    </a:moveTo>
                    <a:lnTo>
                      <a:pt x="195" y="0"/>
                    </a:lnTo>
                    <a:lnTo>
                      <a:pt x="195" y="25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9" name="Freeform 322"/>
              <p:cNvSpPr>
                <a:spLocks/>
              </p:cNvSpPr>
              <p:nvPr/>
            </p:nvSpPr>
            <p:spPr bwMode="auto">
              <a:xfrm>
                <a:off x="10668605" y="3274512"/>
                <a:ext cx="230237" cy="825730"/>
              </a:xfrm>
              <a:custGeom>
                <a:avLst/>
                <a:gdLst>
                  <a:gd name="T0" fmla="*/ 0 w 158"/>
                  <a:gd name="T1" fmla="*/ 0 h 582"/>
                  <a:gd name="T2" fmla="*/ 158 w 158"/>
                  <a:gd name="T3" fmla="*/ 0 h 582"/>
                  <a:gd name="T4" fmla="*/ 158 w 158"/>
                  <a:gd name="T5" fmla="*/ 582 h 582"/>
                  <a:gd name="T6" fmla="*/ 92 w 158"/>
                  <a:gd name="T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82">
                    <a:moveTo>
                      <a:pt x="0" y="0"/>
                    </a:moveTo>
                    <a:lnTo>
                      <a:pt x="158" y="0"/>
                    </a:lnTo>
                    <a:lnTo>
                      <a:pt x="158" y="582"/>
                    </a:lnTo>
                    <a:lnTo>
                      <a:pt x="92" y="58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0" name="Freeform 323"/>
              <p:cNvSpPr>
                <a:spLocks/>
              </p:cNvSpPr>
              <p:nvPr/>
            </p:nvSpPr>
            <p:spPr bwMode="auto">
              <a:xfrm>
                <a:off x="10777895" y="1763512"/>
                <a:ext cx="199635" cy="483804"/>
              </a:xfrm>
              <a:custGeom>
                <a:avLst/>
                <a:gdLst>
                  <a:gd name="T0" fmla="*/ 0 w 137"/>
                  <a:gd name="T1" fmla="*/ 0 h 341"/>
                  <a:gd name="T2" fmla="*/ 137 w 137"/>
                  <a:gd name="T3" fmla="*/ 0 h 341"/>
                  <a:gd name="T4" fmla="*/ 137 w 137"/>
                  <a:gd name="T5" fmla="*/ 341 h 341"/>
                  <a:gd name="T6" fmla="*/ 58 w 137"/>
                  <a:gd name="T7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34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341"/>
                    </a:lnTo>
                    <a:lnTo>
                      <a:pt x="58" y="3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1" name="Freeform 324"/>
              <p:cNvSpPr>
                <a:spLocks/>
              </p:cNvSpPr>
              <p:nvPr/>
            </p:nvSpPr>
            <p:spPr bwMode="auto">
              <a:xfrm>
                <a:off x="10693378" y="2931168"/>
                <a:ext cx="375956" cy="756210"/>
              </a:xfrm>
              <a:custGeom>
                <a:avLst/>
                <a:gdLst>
                  <a:gd name="T0" fmla="*/ 0 w 258"/>
                  <a:gd name="T1" fmla="*/ 0 h 533"/>
                  <a:gd name="T2" fmla="*/ 258 w 258"/>
                  <a:gd name="T3" fmla="*/ 0 h 533"/>
                  <a:gd name="T4" fmla="*/ 258 w 258"/>
                  <a:gd name="T5" fmla="*/ 533 h 533"/>
                  <a:gd name="T6" fmla="*/ 141 w 258"/>
                  <a:gd name="T7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533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33"/>
                    </a:lnTo>
                    <a:lnTo>
                      <a:pt x="141" y="5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2" name="Freeform 325"/>
              <p:cNvSpPr>
                <a:spLocks/>
              </p:cNvSpPr>
              <p:nvPr/>
            </p:nvSpPr>
            <p:spPr bwMode="auto">
              <a:xfrm>
                <a:off x="10831811" y="2006123"/>
                <a:ext cx="697996" cy="478129"/>
              </a:xfrm>
              <a:custGeom>
                <a:avLst/>
                <a:gdLst>
                  <a:gd name="T0" fmla="*/ 100 w 479"/>
                  <a:gd name="T1" fmla="*/ 0 h 337"/>
                  <a:gd name="T2" fmla="*/ 479 w 479"/>
                  <a:gd name="T3" fmla="*/ 0 h 337"/>
                  <a:gd name="T4" fmla="*/ 479 w 479"/>
                  <a:gd name="T5" fmla="*/ 337 h 337"/>
                  <a:gd name="T6" fmla="*/ 0 w 479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337">
                    <a:moveTo>
                      <a:pt x="100" y="0"/>
                    </a:moveTo>
                    <a:lnTo>
                      <a:pt x="479" y="0"/>
                    </a:lnTo>
                    <a:lnTo>
                      <a:pt x="479" y="337"/>
                    </a:lnTo>
                    <a:lnTo>
                      <a:pt x="0" y="3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3" name="Freeform 326"/>
              <p:cNvSpPr>
                <a:spLocks/>
              </p:cNvSpPr>
              <p:nvPr/>
            </p:nvSpPr>
            <p:spPr bwMode="auto">
              <a:xfrm>
                <a:off x="11069334" y="2241640"/>
                <a:ext cx="762113" cy="1068342"/>
              </a:xfrm>
              <a:custGeom>
                <a:avLst/>
                <a:gdLst>
                  <a:gd name="T0" fmla="*/ 316 w 523"/>
                  <a:gd name="T1" fmla="*/ 0 h 753"/>
                  <a:gd name="T2" fmla="*/ 523 w 523"/>
                  <a:gd name="T3" fmla="*/ 0 h 753"/>
                  <a:gd name="T4" fmla="*/ 523 w 523"/>
                  <a:gd name="T5" fmla="*/ 753 h 753"/>
                  <a:gd name="T6" fmla="*/ 0 w 523"/>
                  <a:gd name="T7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753">
                    <a:moveTo>
                      <a:pt x="316" y="0"/>
                    </a:moveTo>
                    <a:lnTo>
                      <a:pt x="523" y="0"/>
                    </a:lnTo>
                    <a:lnTo>
                      <a:pt x="523" y="753"/>
                    </a:lnTo>
                    <a:lnTo>
                      <a:pt x="0" y="7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4" name="Line 327"/>
              <p:cNvSpPr>
                <a:spLocks noChangeShapeType="1"/>
              </p:cNvSpPr>
              <p:nvPr/>
            </p:nvSpPr>
            <p:spPr bwMode="auto">
              <a:xfrm>
                <a:off x="11831447" y="2772264"/>
                <a:ext cx="103460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5" name="Rectangle 398"/>
              <p:cNvSpPr>
                <a:spLocks noChangeArrowheads="1"/>
              </p:cNvSpPr>
              <p:nvPr/>
            </p:nvSpPr>
            <p:spPr bwMode="auto">
              <a:xfrm>
                <a:off x="10808496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6" name="Rectangle 399"/>
              <p:cNvSpPr>
                <a:spLocks noChangeArrowheads="1"/>
              </p:cNvSpPr>
              <p:nvPr/>
            </p:nvSpPr>
            <p:spPr bwMode="auto">
              <a:xfrm>
                <a:off x="11080992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400"/>
              <p:cNvSpPr>
                <a:spLocks noChangeArrowheads="1"/>
              </p:cNvSpPr>
              <p:nvPr/>
            </p:nvSpPr>
            <p:spPr bwMode="auto">
              <a:xfrm>
                <a:off x="11353487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401"/>
              <p:cNvSpPr>
                <a:spLocks noChangeArrowheads="1"/>
              </p:cNvSpPr>
              <p:nvPr/>
            </p:nvSpPr>
            <p:spPr bwMode="auto">
              <a:xfrm>
                <a:off x="11625983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402"/>
              <p:cNvSpPr>
                <a:spLocks noChangeArrowheads="1"/>
              </p:cNvSpPr>
              <p:nvPr/>
            </p:nvSpPr>
            <p:spPr bwMode="auto">
              <a:xfrm>
                <a:off x="11880992" y="4548577"/>
                <a:ext cx="107832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403"/>
              <p:cNvSpPr>
                <a:spLocks noChangeArrowheads="1"/>
              </p:cNvSpPr>
              <p:nvPr/>
            </p:nvSpPr>
            <p:spPr bwMode="auto">
              <a:xfrm>
                <a:off x="10814324" y="4653567"/>
                <a:ext cx="883061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sum of squares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404"/>
              <p:cNvSpPr>
                <a:spLocks noChangeArrowheads="1"/>
              </p:cNvSpPr>
              <p:nvPr/>
            </p:nvSpPr>
            <p:spPr bwMode="auto">
              <a:xfrm>
                <a:off x="11062048" y="1003046"/>
                <a:ext cx="387614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CONISS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408"/>
            <p:cNvSpPr>
              <a:spLocks noChangeArrowheads="1"/>
            </p:cNvSpPr>
            <p:nvPr/>
          </p:nvSpPr>
          <p:spPr bwMode="auto">
            <a:xfrm>
              <a:off x="815604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409"/>
            <p:cNvSpPr>
              <a:spLocks noChangeArrowheads="1"/>
            </p:cNvSpPr>
            <p:nvPr/>
          </p:nvSpPr>
          <p:spPr bwMode="auto">
            <a:xfrm>
              <a:off x="9085189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1874" r="80446" b="18233"/>
            <a:stretch/>
          </p:blipFill>
          <p:spPr bwMode="auto">
            <a:xfrm>
              <a:off x="43857" y="809823"/>
              <a:ext cx="896766" cy="376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" name="Line 287"/>
            <p:cNvSpPr>
              <a:spLocks noChangeShapeType="1"/>
            </p:cNvSpPr>
            <p:nvPr/>
          </p:nvSpPr>
          <p:spPr bwMode="auto">
            <a:xfrm flipV="1">
              <a:off x="7884368" y="1060907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CaixaDeTexto 384"/>
            <p:cNvSpPr txBox="1"/>
            <p:nvPr/>
          </p:nvSpPr>
          <p:spPr>
            <a:xfrm>
              <a:off x="7621736" y="1568204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III</a:t>
              </a:r>
              <a:endParaRPr lang="pt-BR" sz="1200" dirty="0"/>
            </a:p>
          </p:txBody>
        </p:sp>
        <p:sp>
          <p:nvSpPr>
            <p:cNvPr id="426" name="CaixaDeTexto 425"/>
            <p:cNvSpPr txBox="1"/>
            <p:nvPr/>
          </p:nvSpPr>
          <p:spPr>
            <a:xfrm>
              <a:off x="7640786" y="235991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</a:t>
              </a:r>
              <a:endParaRPr lang="pt-BR" sz="1200" dirty="0"/>
            </a:p>
          </p:txBody>
        </p:sp>
        <p:sp>
          <p:nvSpPr>
            <p:cNvPr id="427" name="CaixaDeTexto 426"/>
            <p:cNvSpPr txBox="1"/>
            <p:nvPr/>
          </p:nvSpPr>
          <p:spPr>
            <a:xfrm>
              <a:off x="7624544" y="300798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 smtClean="0"/>
                <a:t>Ib</a:t>
              </a:r>
              <a:endParaRPr lang="pt-BR" sz="1200" dirty="0"/>
            </a:p>
          </p:txBody>
        </p:sp>
        <p:sp>
          <p:nvSpPr>
            <p:cNvPr id="428" name="CaixaDeTexto 427"/>
            <p:cNvSpPr txBox="1"/>
            <p:nvPr/>
          </p:nvSpPr>
          <p:spPr>
            <a:xfrm>
              <a:off x="7621736" y="3944089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Ia</a:t>
              </a:r>
              <a:endParaRPr lang="pt-BR" sz="1200" dirty="0"/>
            </a:p>
          </p:txBody>
        </p:sp>
        <p:sp>
          <p:nvSpPr>
            <p:cNvPr id="429" name="Rectangle 397"/>
            <p:cNvSpPr>
              <a:spLocks noChangeArrowheads="1"/>
            </p:cNvSpPr>
            <p:nvPr/>
          </p:nvSpPr>
          <p:spPr bwMode="auto">
            <a:xfrm rot="18900000">
              <a:off x="7602852" y="598770"/>
              <a:ext cx="8928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Zonas polínicas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374"/>
            <p:cNvSpPr>
              <a:spLocks noChangeArrowheads="1"/>
            </p:cNvSpPr>
            <p:nvPr/>
          </p:nvSpPr>
          <p:spPr bwMode="auto">
            <a:xfrm rot="2885526">
              <a:off x="1698449" y="4635490"/>
              <a:ext cx="2404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CaixaDeTexto 388"/>
          <p:cNvSpPr txBox="1"/>
          <p:nvPr/>
        </p:nvSpPr>
        <p:spPr>
          <a:xfrm>
            <a:off x="179512" y="107340"/>
            <a:ext cx="56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Diagrama polínico testemunho MAC-C (Lagoa do Macuco)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17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upo 387"/>
          <p:cNvGrpSpPr/>
          <p:nvPr/>
        </p:nvGrpSpPr>
        <p:grpSpPr>
          <a:xfrm>
            <a:off x="43857" y="332656"/>
            <a:ext cx="9143558" cy="4527031"/>
            <a:chOff x="43857" y="224135"/>
            <a:chExt cx="9251076" cy="4608524"/>
          </a:xfrm>
        </p:grpSpPr>
        <p:sp>
          <p:nvSpPr>
            <p:cNvPr id="2194" name="Line 6"/>
            <p:cNvSpPr>
              <a:spLocks noChangeShapeType="1"/>
            </p:cNvSpPr>
            <p:nvPr/>
          </p:nvSpPr>
          <p:spPr bwMode="auto">
            <a:xfrm>
              <a:off x="1214876" y="2277110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5" name="Line 7"/>
            <p:cNvSpPr>
              <a:spLocks noChangeShapeType="1"/>
            </p:cNvSpPr>
            <p:nvPr/>
          </p:nvSpPr>
          <p:spPr bwMode="auto">
            <a:xfrm flipV="1">
              <a:off x="1214876" y="2692500"/>
              <a:ext cx="6669492" cy="315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6" name="Line 8"/>
            <p:cNvSpPr>
              <a:spLocks noChangeShapeType="1"/>
            </p:cNvSpPr>
            <p:nvPr/>
          </p:nvSpPr>
          <p:spPr bwMode="auto">
            <a:xfrm>
              <a:off x="1214876" y="3597995"/>
              <a:ext cx="66694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7" name="Line 9"/>
            <p:cNvSpPr>
              <a:spLocks noChangeShapeType="1"/>
            </p:cNvSpPr>
            <p:nvPr/>
          </p:nvSpPr>
          <p:spPr bwMode="auto">
            <a:xfrm>
              <a:off x="1149302" y="1180394"/>
              <a:ext cx="0" cy="33327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8" name="Line 10"/>
            <p:cNvSpPr>
              <a:spLocks noChangeShapeType="1"/>
            </p:cNvSpPr>
            <p:nvPr/>
          </p:nvSpPr>
          <p:spPr bwMode="auto">
            <a:xfrm flipH="1">
              <a:off x="1112872" y="118039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9" name="Line 11"/>
            <p:cNvSpPr>
              <a:spLocks noChangeShapeType="1"/>
            </p:cNvSpPr>
            <p:nvPr/>
          </p:nvSpPr>
          <p:spPr bwMode="auto">
            <a:xfrm flipH="1">
              <a:off x="1112872" y="126268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0" name="Line 12"/>
            <p:cNvSpPr>
              <a:spLocks noChangeShapeType="1"/>
            </p:cNvSpPr>
            <p:nvPr/>
          </p:nvSpPr>
          <p:spPr bwMode="auto">
            <a:xfrm flipH="1">
              <a:off x="1112872" y="134497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1" name="Line 13"/>
            <p:cNvSpPr>
              <a:spLocks noChangeShapeType="1"/>
            </p:cNvSpPr>
            <p:nvPr/>
          </p:nvSpPr>
          <p:spPr bwMode="auto">
            <a:xfrm flipH="1">
              <a:off x="1112872" y="142726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2" name="Line 14"/>
            <p:cNvSpPr>
              <a:spLocks noChangeShapeType="1"/>
            </p:cNvSpPr>
            <p:nvPr/>
          </p:nvSpPr>
          <p:spPr bwMode="auto">
            <a:xfrm flipH="1">
              <a:off x="1112872" y="151096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3" name="Line 15"/>
            <p:cNvSpPr>
              <a:spLocks noChangeShapeType="1"/>
            </p:cNvSpPr>
            <p:nvPr/>
          </p:nvSpPr>
          <p:spPr bwMode="auto">
            <a:xfrm flipH="1">
              <a:off x="1112872" y="159325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4" name="Line 16"/>
            <p:cNvSpPr>
              <a:spLocks noChangeShapeType="1"/>
            </p:cNvSpPr>
            <p:nvPr/>
          </p:nvSpPr>
          <p:spPr bwMode="auto">
            <a:xfrm flipH="1">
              <a:off x="1112872" y="167554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5" name="Line 17"/>
            <p:cNvSpPr>
              <a:spLocks noChangeShapeType="1"/>
            </p:cNvSpPr>
            <p:nvPr/>
          </p:nvSpPr>
          <p:spPr bwMode="auto">
            <a:xfrm flipH="1">
              <a:off x="1112872" y="176351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6" name="Line 18"/>
            <p:cNvSpPr>
              <a:spLocks noChangeShapeType="1"/>
            </p:cNvSpPr>
            <p:nvPr/>
          </p:nvSpPr>
          <p:spPr bwMode="auto">
            <a:xfrm flipH="1">
              <a:off x="1112872" y="184580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7" name="Line 19"/>
            <p:cNvSpPr>
              <a:spLocks noChangeShapeType="1"/>
            </p:cNvSpPr>
            <p:nvPr/>
          </p:nvSpPr>
          <p:spPr bwMode="auto">
            <a:xfrm flipH="1">
              <a:off x="1112872" y="192951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8" name="Line 20"/>
            <p:cNvSpPr>
              <a:spLocks noChangeShapeType="1"/>
            </p:cNvSpPr>
            <p:nvPr/>
          </p:nvSpPr>
          <p:spPr bwMode="auto">
            <a:xfrm flipH="1">
              <a:off x="1112872" y="201179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9" name="Line 21"/>
            <p:cNvSpPr>
              <a:spLocks noChangeShapeType="1"/>
            </p:cNvSpPr>
            <p:nvPr/>
          </p:nvSpPr>
          <p:spPr bwMode="auto">
            <a:xfrm flipH="1">
              <a:off x="1112872" y="209408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0" name="Line 22"/>
            <p:cNvSpPr>
              <a:spLocks noChangeShapeType="1"/>
            </p:cNvSpPr>
            <p:nvPr/>
          </p:nvSpPr>
          <p:spPr bwMode="auto">
            <a:xfrm flipH="1">
              <a:off x="1112872" y="217637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1" name="Line 23"/>
            <p:cNvSpPr>
              <a:spLocks noChangeShapeType="1"/>
            </p:cNvSpPr>
            <p:nvPr/>
          </p:nvSpPr>
          <p:spPr bwMode="auto">
            <a:xfrm flipH="1">
              <a:off x="1112872" y="226576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2" name="Line 24"/>
            <p:cNvSpPr>
              <a:spLocks noChangeShapeType="1"/>
            </p:cNvSpPr>
            <p:nvPr/>
          </p:nvSpPr>
          <p:spPr bwMode="auto">
            <a:xfrm flipH="1">
              <a:off x="1112872" y="234804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3" name="Line 25"/>
            <p:cNvSpPr>
              <a:spLocks noChangeShapeType="1"/>
            </p:cNvSpPr>
            <p:nvPr/>
          </p:nvSpPr>
          <p:spPr bwMode="auto">
            <a:xfrm flipH="1">
              <a:off x="1112872" y="243033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4" name="Line 26"/>
            <p:cNvSpPr>
              <a:spLocks noChangeShapeType="1"/>
            </p:cNvSpPr>
            <p:nvPr/>
          </p:nvSpPr>
          <p:spPr bwMode="auto">
            <a:xfrm flipH="1">
              <a:off x="1112872" y="251262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5" name="Line 27"/>
            <p:cNvSpPr>
              <a:spLocks noChangeShapeType="1"/>
            </p:cNvSpPr>
            <p:nvPr/>
          </p:nvSpPr>
          <p:spPr bwMode="auto">
            <a:xfrm flipH="1">
              <a:off x="1112872" y="25949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6" name="Line 28"/>
            <p:cNvSpPr>
              <a:spLocks noChangeShapeType="1"/>
            </p:cNvSpPr>
            <p:nvPr/>
          </p:nvSpPr>
          <p:spPr bwMode="auto">
            <a:xfrm flipH="1">
              <a:off x="1112872" y="267862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7" name="Line 29"/>
            <p:cNvSpPr>
              <a:spLocks noChangeShapeType="1"/>
            </p:cNvSpPr>
            <p:nvPr/>
          </p:nvSpPr>
          <p:spPr bwMode="auto">
            <a:xfrm flipH="1">
              <a:off x="1112872" y="276091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8" name="Line 30"/>
            <p:cNvSpPr>
              <a:spLocks noChangeShapeType="1"/>
            </p:cNvSpPr>
            <p:nvPr/>
          </p:nvSpPr>
          <p:spPr bwMode="auto">
            <a:xfrm flipH="1">
              <a:off x="1112872" y="2848879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9" name="Line 31"/>
            <p:cNvSpPr>
              <a:spLocks noChangeShapeType="1"/>
            </p:cNvSpPr>
            <p:nvPr/>
          </p:nvSpPr>
          <p:spPr bwMode="auto">
            <a:xfrm flipH="1">
              <a:off x="1112872" y="293116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0" name="Line 32"/>
            <p:cNvSpPr>
              <a:spLocks noChangeShapeType="1"/>
            </p:cNvSpPr>
            <p:nvPr/>
          </p:nvSpPr>
          <p:spPr bwMode="auto">
            <a:xfrm flipH="1">
              <a:off x="1112872" y="301487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1" name="Line 33"/>
            <p:cNvSpPr>
              <a:spLocks noChangeShapeType="1"/>
            </p:cNvSpPr>
            <p:nvPr/>
          </p:nvSpPr>
          <p:spPr bwMode="auto">
            <a:xfrm flipH="1">
              <a:off x="1112872" y="309716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2" name="Line 34"/>
            <p:cNvSpPr>
              <a:spLocks noChangeShapeType="1"/>
            </p:cNvSpPr>
            <p:nvPr/>
          </p:nvSpPr>
          <p:spPr bwMode="auto">
            <a:xfrm flipH="1">
              <a:off x="1112872" y="317945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3" name="Line 35"/>
            <p:cNvSpPr>
              <a:spLocks noChangeShapeType="1"/>
            </p:cNvSpPr>
            <p:nvPr/>
          </p:nvSpPr>
          <p:spPr bwMode="auto">
            <a:xfrm flipH="1">
              <a:off x="1112872" y="326174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4" name="Line 36"/>
            <p:cNvSpPr>
              <a:spLocks noChangeShapeType="1"/>
            </p:cNvSpPr>
            <p:nvPr/>
          </p:nvSpPr>
          <p:spPr bwMode="auto">
            <a:xfrm flipH="1">
              <a:off x="1112872" y="334545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5" name="Line 37"/>
            <p:cNvSpPr>
              <a:spLocks noChangeShapeType="1"/>
            </p:cNvSpPr>
            <p:nvPr/>
          </p:nvSpPr>
          <p:spPr bwMode="auto">
            <a:xfrm flipH="1">
              <a:off x="1112872" y="3433417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6" name="Line 38"/>
            <p:cNvSpPr>
              <a:spLocks noChangeShapeType="1"/>
            </p:cNvSpPr>
            <p:nvPr/>
          </p:nvSpPr>
          <p:spPr bwMode="auto">
            <a:xfrm flipH="1">
              <a:off x="1112872" y="3515706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7" name="Line 39"/>
            <p:cNvSpPr>
              <a:spLocks noChangeShapeType="1"/>
            </p:cNvSpPr>
            <p:nvPr/>
          </p:nvSpPr>
          <p:spPr bwMode="auto">
            <a:xfrm flipH="1">
              <a:off x="1112872" y="359799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8" name="Line 40"/>
            <p:cNvSpPr>
              <a:spLocks noChangeShapeType="1"/>
            </p:cNvSpPr>
            <p:nvPr/>
          </p:nvSpPr>
          <p:spPr bwMode="auto">
            <a:xfrm flipH="1">
              <a:off x="1112872" y="3680284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9" name="Line 41"/>
            <p:cNvSpPr>
              <a:spLocks noChangeShapeType="1"/>
            </p:cNvSpPr>
            <p:nvPr/>
          </p:nvSpPr>
          <p:spPr bwMode="auto">
            <a:xfrm flipH="1">
              <a:off x="1112872" y="376399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0" name="Line 42"/>
            <p:cNvSpPr>
              <a:spLocks noChangeShapeType="1"/>
            </p:cNvSpPr>
            <p:nvPr/>
          </p:nvSpPr>
          <p:spPr bwMode="auto">
            <a:xfrm flipH="1">
              <a:off x="1112872" y="384628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1" name="Line 43"/>
            <p:cNvSpPr>
              <a:spLocks noChangeShapeType="1"/>
            </p:cNvSpPr>
            <p:nvPr/>
          </p:nvSpPr>
          <p:spPr bwMode="auto">
            <a:xfrm flipH="1">
              <a:off x="1112872" y="392857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2" name="Line 44"/>
            <p:cNvSpPr>
              <a:spLocks noChangeShapeType="1"/>
            </p:cNvSpPr>
            <p:nvPr/>
          </p:nvSpPr>
          <p:spPr bwMode="auto">
            <a:xfrm flipH="1">
              <a:off x="1112872" y="4016535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3" name="Line 45"/>
            <p:cNvSpPr>
              <a:spLocks noChangeShapeType="1"/>
            </p:cNvSpPr>
            <p:nvPr/>
          </p:nvSpPr>
          <p:spPr bwMode="auto">
            <a:xfrm flipH="1">
              <a:off x="1112872" y="410024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4" name="Line 46"/>
            <p:cNvSpPr>
              <a:spLocks noChangeShapeType="1"/>
            </p:cNvSpPr>
            <p:nvPr/>
          </p:nvSpPr>
          <p:spPr bwMode="auto">
            <a:xfrm flipH="1">
              <a:off x="1112872" y="4182533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5" name="Line 47"/>
            <p:cNvSpPr>
              <a:spLocks noChangeShapeType="1"/>
            </p:cNvSpPr>
            <p:nvPr/>
          </p:nvSpPr>
          <p:spPr bwMode="auto">
            <a:xfrm flipH="1">
              <a:off x="1112872" y="4264822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6" name="Line 48"/>
            <p:cNvSpPr>
              <a:spLocks noChangeShapeType="1"/>
            </p:cNvSpPr>
            <p:nvPr/>
          </p:nvSpPr>
          <p:spPr bwMode="auto">
            <a:xfrm flipH="1">
              <a:off x="1112872" y="4347111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7" name="Line 49"/>
            <p:cNvSpPr>
              <a:spLocks noChangeShapeType="1"/>
            </p:cNvSpPr>
            <p:nvPr/>
          </p:nvSpPr>
          <p:spPr bwMode="auto">
            <a:xfrm flipH="1">
              <a:off x="1112872" y="4429400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8" name="Line 50"/>
            <p:cNvSpPr>
              <a:spLocks noChangeShapeType="1"/>
            </p:cNvSpPr>
            <p:nvPr/>
          </p:nvSpPr>
          <p:spPr bwMode="auto">
            <a:xfrm flipH="1">
              <a:off x="1112872" y="4513108"/>
              <a:ext cx="3643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9" name="Line 51"/>
            <p:cNvSpPr>
              <a:spLocks noChangeShapeType="1"/>
            </p:cNvSpPr>
            <p:nvPr/>
          </p:nvSpPr>
          <p:spPr bwMode="auto">
            <a:xfrm>
              <a:off x="1214876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0" name="Line 52"/>
            <p:cNvSpPr>
              <a:spLocks noChangeShapeType="1"/>
            </p:cNvSpPr>
            <p:nvPr/>
          </p:nvSpPr>
          <p:spPr bwMode="auto">
            <a:xfrm>
              <a:off x="1214876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1" name="Line 53"/>
            <p:cNvSpPr>
              <a:spLocks noChangeShapeType="1"/>
            </p:cNvSpPr>
            <p:nvPr/>
          </p:nvSpPr>
          <p:spPr bwMode="auto">
            <a:xfrm>
              <a:off x="128190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2" name="Line 54"/>
            <p:cNvSpPr>
              <a:spLocks noChangeShapeType="1"/>
            </p:cNvSpPr>
            <p:nvPr/>
          </p:nvSpPr>
          <p:spPr bwMode="auto">
            <a:xfrm>
              <a:off x="128190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3" name="Line 55"/>
            <p:cNvSpPr>
              <a:spLocks noChangeShapeType="1"/>
            </p:cNvSpPr>
            <p:nvPr/>
          </p:nvSpPr>
          <p:spPr bwMode="auto">
            <a:xfrm>
              <a:off x="13489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4" name="Line 56"/>
            <p:cNvSpPr>
              <a:spLocks noChangeShapeType="1"/>
            </p:cNvSpPr>
            <p:nvPr/>
          </p:nvSpPr>
          <p:spPr bwMode="auto">
            <a:xfrm>
              <a:off x="134893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5" name="Line 57"/>
            <p:cNvSpPr>
              <a:spLocks noChangeShapeType="1"/>
            </p:cNvSpPr>
            <p:nvPr/>
          </p:nvSpPr>
          <p:spPr bwMode="auto">
            <a:xfrm>
              <a:off x="141596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6" name="Line 58"/>
            <p:cNvSpPr>
              <a:spLocks noChangeShapeType="1"/>
            </p:cNvSpPr>
            <p:nvPr/>
          </p:nvSpPr>
          <p:spPr bwMode="auto">
            <a:xfrm>
              <a:off x="141596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7" name="Line 59"/>
            <p:cNvSpPr>
              <a:spLocks noChangeShapeType="1"/>
            </p:cNvSpPr>
            <p:nvPr/>
          </p:nvSpPr>
          <p:spPr bwMode="auto">
            <a:xfrm>
              <a:off x="148737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8" name="Line 60"/>
            <p:cNvSpPr>
              <a:spLocks noChangeShapeType="1"/>
            </p:cNvSpPr>
            <p:nvPr/>
          </p:nvSpPr>
          <p:spPr bwMode="auto">
            <a:xfrm>
              <a:off x="148737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9" name="Line 61"/>
            <p:cNvSpPr>
              <a:spLocks noChangeShapeType="1"/>
            </p:cNvSpPr>
            <p:nvPr/>
          </p:nvSpPr>
          <p:spPr bwMode="auto">
            <a:xfrm>
              <a:off x="155440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0" name="Line 62"/>
            <p:cNvSpPr>
              <a:spLocks noChangeShapeType="1"/>
            </p:cNvSpPr>
            <p:nvPr/>
          </p:nvSpPr>
          <p:spPr bwMode="auto">
            <a:xfrm>
              <a:off x="155440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1" name="Line 63"/>
            <p:cNvSpPr>
              <a:spLocks noChangeShapeType="1"/>
            </p:cNvSpPr>
            <p:nvPr/>
          </p:nvSpPr>
          <p:spPr bwMode="auto">
            <a:xfrm>
              <a:off x="16214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2" name="Line 64"/>
            <p:cNvSpPr>
              <a:spLocks noChangeShapeType="1"/>
            </p:cNvSpPr>
            <p:nvPr/>
          </p:nvSpPr>
          <p:spPr bwMode="auto">
            <a:xfrm>
              <a:off x="16214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" name="Freeform 65"/>
            <p:cNvSpPr>
              <a:spLocks/>
            </p:cNvSpPr>
            <p:nvPr/>
          </p:nvSpPr>
          <p:spPr bwMode="auto">
            <a:xfrm>
              <a:off x="1214876" y="1161949"/>
              <a:ext cx="358470" cy="3302920"/>
            </a:xfrm>
            <a:custGeom>
              <a:avLst/>
              <a:gdLst>
                <a:gd name="T0" fmla="*/ 0 w 246"/>
                <a:gd name="T1" fmla="*/ 0 h 2328"/>
                <a:gd name="T2" fmla="*/ 246 w 246"/>
                <a:gd name="T3" fmla="*/ 0 h 2328"/>
                <a:gd name="T4" fmla="*/ 54 w 246"/>
                <a:gd name="T5" fmla="*/ 92 h 2328"/>
                <a:gd name="T6" fmla="*/ 34 w 246"/>
                <a:gd name="T7" fmla="*/ 187 h 2328"/>
                <a:gd name="T8" fmla="*/ 25 w 246"/>
                <a:gd name="T9" fmla="*/ 283 h 2328"/>
                <a:gd name="T10" fmla="*/ 9 w 246"/>
                <a:gd name="T11" fmla="*/ 374 h 2328"/>
                <a:gd name="T12" fmla="*/ 17 w 246"/>
                <a:gd name="T13" fmla="*/ 470 h 2328"/>
                <a:gd name="T14" fmla="*/ 17 w 246"/>
                <a:gd name="T15" fmla="*/ 566 h 2328"/>
                <a:gd name="T16" fmla="*/ 9 w 246"/>
                <a:gd name="T17" fmla="*/ 657 h 2328"/>
                <a:gd name="T18" fmla="*/ 42 w 246"/>
                <a:gd name="T19" fmla="*/ 728 h 2328"/>
                <a:gd name="T20" fmla="*/ 63 w 246"/>
                <a:gd name="T21" fmla="*/ 753 h 2328"/>
                <a:gd name="T22" fmla="*/ 46 w 246"/>
                <a:gd name="T23" fmla="*/ 778 h 2328"/>
                <a:gd name="T24" fmla="*/ 104 w 246"/>
                <a:gd name="T25" fmla="*/ 798 h 2328"/>
                <a:gd name="T26" fmla="*/ 59 w 246"/>
                <a:gd name="T27" fmla="*/ 823 h 2328"/>
                <a:gd name="T28" fmla="*/ 42 w 246"/>
                <a:gd name="T29" fmla="*/ 844 h 2328"/>
                <a:gd name="T30" fmla="*/ 38 w 246"/>
                <a:gd name="T31" fmla="*/ 869 h 2328"/>
                <a:gd name="T32" fmla="*/ 63 w 246"/>
                <a:gd name="T33" fmla="*/ 1035 h 2328"/>
                <a:gd name="T34" fmla="*/ 17 w 246"/>
                <a:gd name="T35" fmla="*/ 1127 h 2328"/>
                <a:gd name="T36" fmla="*/ 17 w 246"/>
                <a:gd name="T37" fmla="*/ 1223 h 2328"/>
                <a:gd name="T38" fmla="*/ 9 w 246"/>
                <a:gd name="T39" fmla="*/ 1318 h 2328"/>
                <a:gd name="T40" fmla="*/ 17 w 246"/>
                <a:gd name="T41" fmla="*/ 1410 h 2328"/>
                <a:gd name="T42" fmla="*/ 17 w 246"/>
                <a:gd name="T43" fmla="*/ 1505 h 2328"/>
                <a:gd name="T44" fmla="*/ 5 w 246"/>
                <a:gd name="T45" fmla="*/ 1622 h 2328"/>
                <a:gd name="T46" fmla="*/ 5 w 246"/>
                <a:gd name="T47" fmla="*/ 1763 h 2328"/>
                <a:gd name="T48" fmla="*/ 5 w 246"/>
                <a:gd name="T49" fmla="*/ 2021 h 2328"/>
                <a:gd name="T50" fmla="*/ 0 w 246"/>
                <a:gd name="T51" fmla="*/ 2162 h 2328"/>
                <a:gd name="T52" fmla="*/ 0 w 246"/>
                <a:gd name="T53" fmla="*/ 2328 h 2328"/>
                <a:gd name="T54" fmla="*/ 0 w 246"/>
                <a:gd name="T55" fmla="*/ 2328 h 2328"/>
                <a:gd name="T56" fmla="*/ 0 w 246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328">
                  <a:moveTo>
                    <a:pt x="0" y="0"/>
                  </a:moveTo>
                  <a:lnTo>
                    <a:pt x="246" y="0"/>
                  </a:lnTo>
                  <a:lnTo>
                    <a:pt x="54" y="92"/>
                  </a:lnTo>
                  <a:lnTo>
                    <a:pt x="34" y="187"/>
                  </a:lnTo>
                  <a:lnTo>
                    <a:pt x="25" y="283"/>
                  </a:lnTo>
                  <a:lnTo>
                    <a:pt x="9" y="374"/>
                  </a:lnTo>
                  <a:lnTo>
                    <a:pt x="17" y="470"/>
                  </a:lnTo>
                  <a:lnTo>
                    <a:pt x="17" y="566"/>
                  </a:lnTo>
                  <a:lnTo>
                    <a:pt x="9" y="657"/>
                  </a:lnTo>
                  <a:lnTo>
                    <a:pt x="42" y="728"/>
                  </a:lnTo>
                  <a:lnTo>
                    <a:pt x="63" y="753"/>
                  </a:lnTo>
                  <a:lnTo>
                    <a:pt x="46" y="778"/>
                  </a:lnTo>
                  <a:lnTo>
                    <a:pt x="104" y="798"/>
                  </a:lnTo>
                  <a:lnTo>
                    <a:pt x="59" y="823"/>
                  </a:lnTo>
                  <a:lnTo>
                    <a:pt x="42" y="844"/>
                  </a:lnTo>
                  <a:lnTo>
                    <a:pt x="38" y="869"/>
                  </a:lnTo>
                  <a:lnTo>
                    <a:pt x="63" y="1035"/>
                  </a:lnTo>
                  <a:lnTo>
                    <a:pt x="17" y="1127"/>
                  </a:lnTo>
                  <a:lnTo>
                    <a:pt x="17" y="1223"/>
                  </a:lnTo>
                  <a:lnTo>
                    <a:pt x="9" y="1318"/>
                  </a:lnTo>
                  <a:lnTo>
                    <a:pt x="17" y="1410"/>
                  </a:lnTo>
                  <a:lnTo>
                    <a:pt x="17" y="1505"/>
                  </a:lnTo>
                  <a:lnTo>
                    <a:pt x="5" y="1622"/>
                  </a:lnTo>
                  <a:lnTo>
                    <a:pt x="5" y="1763"/>
                  </a:lnTo>
                  <a:lnTo>
                    <a:pt x="5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" name="Line 66"/>
            <p:cNvSpPr>
              <a:spLocks noChangeShapeType="1"/>
            </p:cNvSpPr>
            <p:nvPr/>
          </p:nvSpPr>
          <p:spPr bwMode="auto">
            <a:xfrm flipV="1">
              <a:off x="1214876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5" name="Line 67"/>
            <p:cNvSpPr>
              <a:spLocks noChangeShapeType="1"/>
            </p:cNvSpPr>
            <p:nvPr/>
          </p:nvSpPr>
          <p:spPr bwMode="auto">
            <a:xfrm flipV="1">
              <a:off x="1214876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6" name="Line 68"/>
            <p:cNvSpPr>
              <a:spLocks noChangeShapeType="1"/>
            </p:cNvSpPr>
            <p:nvPr/>
          </p:nvSpPr>
          <p:spPr bwMode="auto">
            <a:xfrm flipV="1">
              <a:off x="1214876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7" name="Line 69"/>
            <p:cNvSpPr>
              <a:spLocks noChangeShapeType="1"/>
            </p:cNvSpPr>
            <p:nvPr/>
          </p:nvSpPr>
          <p:spPr bwMode="auto">
            <a:xfrm>
              <a:off x="1688465" y="4500339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8" name="Line 70"/>
            <p:cNvSpPr>
              <a:spLocks noChangeShapeType="1"/>
            </p:cNvSpPr>
            <p:nvPr/>
          </p:nvSpPr>
          <p:spPr bwMode="auto">
            <a:xfrm>
              <a:off x="1688465" y="1126480"/>
              <a:ext cx="138434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9" name="Line 71"/>
            <p:cNvSpPr>
              <a:spLocks noChangeShapeType="1"/>
            </p:cNvSpPr>
            <p:nvPr/>
          </p:nvSpPr>
          <p:spPr bwMode="auto">
            <a:xfrm>
              <a:off x="175403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0" name="Line 72"/>
            <p:cNvSpPr>
              <a:spLocks noChangeShapeType="1"/>
            </p:cNvSpPr>
            <p:nvPr/>
          </p:nvSpPr>
          <p:spPr bwMode="auto">
            <a:xfrm>
              <a:off x="175403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1" name="Line 73"/>
            <p:cNvSpPr>
              <a:spLocks noChangeShapeType="1"/>
            </p:cNvSpPr>
            <p:nvPr/>
          </p:nvSpPr>
          <p:spPr bwMode="auto">
            <a:xfrm>
              <a:off x="182689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2" name="Line 74"/>
            <p:cNvSpPr>
              <a:spLocks noChangeShapeType="1"/>
            </p:cNvSpPr>
            <p:nvPr/>
          </p:nvSpPr>
          <p:spPr bwMode="auto">
            <a:xfrm>
              <a:off x="182689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3" name="Freeform 75"/>
            <p:cNvSpPr>
              <a:spLocks/>
            </p:cNvSpPr>
            <p:nvPr/>
          </p:nvSpPr>
          <p:spPr bwMode="auto">
            <a:xfrm>
              <a:off x="1688465" y="1161949"/>
              <a:ext cx="5829" cy="3302920"/>
            </a:xfrm>
            <a:custGeom>
              <a:avLst/>
              <a:gdLst>
                <a:gd name="T0" fmla="*/ 0 w 4"/>
                <a:gd name="T1" fmla="*/ 0 h 2328"/>
                <a:gd name="T2" fmla="*/ 0 w 4"/>
                <a:gd name="T3" fmla="*/ 0 h 2328"/>
                <a:gd name="T4" fmla="*/ 0 w 4"/>
                <a:gd name="T5" fmla="*/ 92 h 2328"/>
                <a:gd name="T6" fmla="*/ 0 w 4"/>
                <a:gd name="T7" fmla="*/ 187 h 2328"/>
                <a:gd name="T8" fmla="*/ 0 w 4"/>
                <a:gd name="T9" fmla="*/ 283 h 2328"/>
                <a:gd name="T10" fmla="*/ 0 w 4"/>
                <a:gd name="T11" fmla="*/ 374 h 2328"/>
                <a:gd name="T12" fmla="*/ 0 w 4"/>
                <a:gd name="T13" fmla="*/ 470 h 2328"/>
                <a:gd name="T14" fmla="*/ 0 w 4"/>
                <a:gd name="T15" fmla="*/ 566 h 2328"/>
                <a:gd name="T16" fmla="*/ 0 w 4"/>
                <a:gd name="T17" fmla="*/ 657 h 2328"/>
                <a:gd name="T18" fmla="*/ 0 w 4"/>
                <a:gd name="T19" fmla="*/ 728 h 2328"/>
                <a:gd name="T20" fmla="*/ 0 w 4"/>
                <a:gd name="T21" fmla="*/ 753 h 2328"/>
                <a:gd name="T22" fmla="*/ 0 w 4"/>
                <a:gd name="T23" fmla="*/ 778 h 2328"/>
                <a:gd name="T24" fmla="*/ 0 w 4"/>
                <a:gd name="T25" fmla="*/ 798 h 2328"/>
                <a:gd name="T26" fmla="*/ 0 w 4"/>
                <a:gd name="T27" fmla="*/ 823 h 2328"/>
                <a:gd name="T28" fmla="*/ 0 w 4"/>
                <a:gd name="T29" fmla="*/ 844 h 2328"/>
                <a:gd name="T30" fmla="*/ 0 w 4"/>
                <a:gd name="T31" fmla="*/ 869 h 2328"/>
                <a:gd name="T32" fmla="*/ 0 w 4"/>
                <a:gd name="T33" fmla="*/ 1035 h 2328"/>
                <a:gd name="T34" fmla="*/ 0 w 4"/>
                <a:gd name="T35" fmla="*/ 1127 h 2328"/>
                <a:gd name="T36" fmla="*/ 0 w 4"/>
                <a:gd name="T37" fmla="*/ 1223 h 2328"/>
                <a:gd name="T38" fmla="*/ 0 w 4"/>
                <a:gd name="T39" fmla="*/ 1318 h 2328"/>
                <a:gd name="T40" fmla="*/ 0 w 4"/>
                <a:gd name="T41" fmla="*/ 1410 h 2328"/>
                <a:gd name="T42" fmla="*/ 0 w 4"/>
                <a:gd name="T43" fmla="*/ 1505 h 2328"/>
                <a:gd name="T44" fmla="*/ 4 w 4"/>
                <a:gd name="T45" fmla="*/ 1622 h 2328"/>
                <a:gd name="T46" fmla="*/ 0 w 4"/>
                <a:gd name="T47" fmla="*/ 1763 h 2328"/>
                <a:gd name="T48" fmla="*/ 4 w 4"/>
                <a:gd name="T49" fmla="*/ 2021 h 2328"/>
                <a:gd name="T50" fmla="*/ 0 w 4"/>
                <a:gd name="T51" fmla="*/ 2162 h 2328"/>
                <a:gd name="T52" fmla="*/ 0 w 4"/>
                <a:gd name="T53" fmla="*/ 2328 h 2328"/>
                <a:gd name="T54" fmla="*/ 0 w 4"/>
                <a:gd name="T55" fmla="*/ 2328 h 2328"/>
                <a:gd name="T56" fmla="*/ 0 w 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" y="1622"/>
                  </a:lnTo>
                  <a:lnTo>
                    <a:pt x="0" y="1763"/>
                  </a:lnTo>
                  <a:lnTo>
                    <a:pt x="4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4" name="Freeform 76"/>
            <p:cNvSpPr>
              <a:spLocks/>
            </p:cNvSpPr>
            <p:nvPr/>
          </p:nvSpPr>
          <p:spPr bwMode="auto">
            <a:xfrm>
              <a:off x="1688465" y="1161949"/>
              <a:ext cx="72860" cy="3302920"/>
            </a:xfrm>
            <a:custGeom>
              <a:avLst/>
              <a:gdLst>
                <a:gd name="T0" fmla="*/ 0 w 50"/>
                <a:gd name="T1" fmla="*/ 0 h 2328"/>
                <a:gd name="T2" fmla="*/ 0 w 50"/>
                <a:gd name="T3" fmla="*/ 0 h 2328"/>
                <a:gd name="T4" fmla="*/ 0 w 50"/>
                <a:gd name="T5" fmla="*/ 92 h 2328"/>
                <a:gd name="T6" fmla="*/ 0 w 50"/>
                <a:gd name="T7" fmla="*/ 187 h 2328"/>
                <a:gd name="T8" fmla="*/ 0 w 50"/>
                <a:gd name="T9" fmla="*/ 283 h 2328"/>
                <a:gd name="T10" fmla="*/ 0 w 50"/>
                <a:gd name="T11" fmla="*/ 374 h 2328"/>
                <a:gd name="T12" fmla="*/ 0 w 50"/>
                <a:gd name="T13" fmla="*/ 470 h 2328"/>
                <a:gd name="T14" fmla="*/ 0 w 50"/>
                <a:gd name="T15" fmla="*/ 566 h 2328"/>
                <a:gd name="T16" fmla="*/ 0 w 50"/>
                <a:gd name="T17" fmla="*/ 657 h 2328"/>
                <a:gd name="T18" fmla="*/ 0 w 50"/>
                <a:gd name="T19" fmla="*/ 728 h 2328"/>
                <a:gd name="T20" fmla="*/ 0 w 50"/>
                <a:gd name="T21" fmla="*/ 753 h 2328"/>
                <a:gd name="T22" fmla="*/ 0 w 50"/>
                <a:gd name="T23" fmla="*/ 778 h 2328"/>
                <a:gd name="T24" fmla="*/ 0 w 50"/>
                <a:gd name="T25" fmla="*/ 798 h 2328"/>
                <a:gd name="T26" fmla="*/ 0 w 50"/>
                <a:gd name="T27" fmla="*/ 823 h 2328"/>
                <a:gd name="T28" fmla="*/ 0 w 50"/>
                <a:gd name="T29" fmla="*/ 844 h 2328"/>
                <a:gd name="T30" fmla="*/ 0 w 50"/>
                <a:gd name="T31" fmla="*/ 869 h 2328"/>
                <a:gd name="T32" fmla="*/ 0 w 50"/>
                <a:gd name="T33" fmla="*/ 1035 h 2328"/>
                <a:gd name="T34" fmla="*/ 0 w 50"/>
                <a:gd name="T35" fmla="*/ 1127 h 2328"/>
                <a:gd name="T36" fmla="*/ 0 w 50"/>
                <a:gd name="T37" fmla="*/ 1223 h 2328"/>
                <a:gd name="T38" fmla="*/ 0 w 50"/>
                <a:gd name="T39" fmla="*/ 1318 h 2328"/>
                <a:gd name="T40" fmla="*/ 0 w 50"/>
                <a:gd name="T41" fmla="*/ 1410 h 2328"/>
                <a:gd name="T42" fmla="*/ 0 w 50"/>
                <a:gd name="T43" fmla="*/ 1505 h 2328"/>
                <a:gd name="T44" fmla="*/ 41 w 50"/>
                <a:gd name="T45" fmla="*/ 1622 h 2328"/>
                <a:gd name="T46" fmla="*/ 0 w 50"/>
                <a:gd name="T47" fmla="*/ 1763 h 2328"/>
                <a:gd name="T48" fmla="*/ 50 w 50"/>
                <a:gd name="T49" fmla="*/ 2021 h 2328"/>
                <a:gd name="T50" fmla="*/ 0 w 50"/>
                <a:gd name="T51" fmla="*/ 2162 h 2328"/>
                <a:gd name="T52" fmla="*/ 0 w 50"/>
                <a:gd name="T53" fmla="*/ 2328 h 2328"/>
                <a:gd name="T54" fmla="*/ 0 w 50"/>
                <a:gd name="T55" fmla="*/ 2328 h 2328"/>
                <a:gd name="T56" fmla="*/ 0 w 50"/>
                <a:gd name="T57" fmla="*/ 2162 h 2328"/>
                <a:gd name="T58" fmla="*/ 4 w 50"/>
                <a:gd name="T59" fmla="*/ 2021 h 2328"/>
                <a:gd name="T60" fmla="*/ 0 w 50"/>
                <a:gd name="T61" fmla="*/ 1763 h 2328"/>
                <a:gd name="T62" fmla="*/ 4 w 50"/>
                <a:gd name="T63" fmla="*/ 1622 h 2328"/>
                <a:gd name="T64" fmla="*/ 0 w 50"/>
                <a:gd name="T65" fmla="*/ 1505 h 2328"/>
                <a:gd name="T66" fmla="*/ 0 w 50"/>
                <a:gd name="T67" fmla="*/ 1410 h 2328"/>
                <a:gd name="T68" fmla="*/ 0 w 50"/>
                <a:gd name="T69" fmla="*/ 1318 h 2328"/>
                <a:gd name="T70" fmla="*/ 0 w 50"/>
                <a:gd name="T71" fmla="*/ 1223 h 2328"/>
                <a:gd name="T72" fmla="*/ 0 w 50"/>
                <a:gd name="T73" fmla="*/ 1127 h 2328"/>
                <a:gd name="T74" fmla="*/ 0 w 50"/>
                <a:gd name="T75" fmla="*/ 1035 h 2328"/>
                <a:gd name="T76" fmla="*/ 0 w 50"/>
                <a:gd name="T77" fmla="*/ 869 h 2328"/>
                <a:gd name="T78" fmla="*/ 0 w 50"/>
                <a:gd name="T79" fmla="*/ 844 h 2328"/>
                <a:gd name="T80" fmla="*/ 0 w 50"/>
                <a:gd name="T81" fmla="*/ 823 h 2328"/>
                <a:gd name="T82" fmla="*/ 0 w 50"/>
                <a:gd name="T83" fmla="*/ 798 h 2328"/>
                <a:gd name="T84" fmla="*/ 0 w 50"/>
                <a:gd name="T85" fmla="*/ 778 h 2328"/>
                <a:gd name="T86" fmla="*/ 0 w 50"/>
                <a:gd name="T87" fmla="*/ 753 h 2328"/>
                <a:gd name="T88" fmla="*/ 0 w 50"/>
                <a:gd name="T89" fmla="*/ 728 h 2328"/>
                <a:gd name="T90" fmla="*/ 0 w 50"/>
                <a:gd name="T91" fmla="*/ 657 h 2328"/>
                <a:gd name="T92" fmla="*/ 0 w 50"/>
                <a:gd name="T93" fmla="*/ 566 h 2328"/>
                <a:gd name="T94" fmla="*/ 0 w 50"/>
                <a:gd name="T95" fmla="*/ 470 h 2328"/>
                <a:gd name="T96" fmla="*/ 0 w 50"/>
                <a:gd name="T97" fmla="*/ 374 h 2328"/>
                <a:gd name="T98" fmla="*/ 0 w 50"/>
                <a:gd name="T99" fmla="*/ 283 h 2328"/>
                <a:gd name="T100" fmla="*/ 0 w 50"/>
                <a:gd name="T101" fmla="*/ 187 h 2328"/>
                <a:gd name="T102" fmla="*/ 0 w 50"/>
                <a:gd name="T103" fmla="*/ 92 h 2328"/>
                <a:gd name="T104" fmla="*/ 0 w 50"/>
                <a:gd name="T105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0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0" y="1035"/>
                  </a:lnTo>
                  <a:lnTo>
                    <a:pt x="0" y="1127"/>
                  </a:lnTo>
                  <a:lnTo>
                    <a:pt x="0" y="1223"/>
                  </a:lnTo>
                  <a:lnTo>
                    <a:pt x="0" y="1318"/>
                  </a:lnTo>
                  <a:lnTo>
                    <a:pt x="0" y="1410"/>
                  </a:lnTo>
                  <a:lnTo>
                    <a:pt x="0" y="1505"/>
                  </a:lnTo>
                  <a:lnTo>
                    <a:pt x="41" y="1622"/>
                  </a:lnTo>
                  <a:lnTo>
                    <a:pt x="0" y="1763"/>
                  </a:lnTo>
                  <a:lnTo>
                    <a:pt x="50" y="2021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2162"/>
                  </a:lnTo>
                  <a:lnTo>
                    <a:pt x="4" y="2021"/>
                  </a:lnTo>
                  <a:lnTo>
                    <a:pt x="0" y="1763"/>
                  </a:lnTo>
                  <a:lnTo>
                    <a:pt x="4" y="1622"/>
                  </a:lnTo>
                  <a:lnTo>
                    <a:pt x="0" y="1505"/>
                  </a:lnTo>
                  <a:lnTo>
                    <a:pt x="0" y="1410"/>
                  </a:lnTo>
                  <a:lnTo>
                    <a:pt x="0" y="1318"/>
                  </a:lnTo>
                  <a:lnTo>
                    <a:pt x="0" y="1223"/>
                  </a:lnTo>
                  <a:lnTo>
                    <a:pt x="0" y="1127"/>
                  </a:lnTo>
                  <a:lnTo>
                    <a:pt x="0" y="1035"/>
                  </a:lnTo>
                  <a:lnTo>
                    <a:pt x="0" y="869"/>
                  </a:lnTo>
                  <a:lnTo>
                    <a:pt x="0" y="844"/>
                  </a:lnTo>
                  <a:lnTo>
                    <a:pt x="0" y="823"/>
                  </a:lnTo>
                  <a:lnTo>
                    <a:pt x="0" y="798"/>
                  </a:lnTo>
                  <a:lnTo>
                    <a:pt x="0" y="778"/>
                  </a:lnTo>
                  <a:lnTo>
                    <a:pt x="0" y="753"/>
                  </a:lnTo>
                  <a:lnTo>
                    <a:pt x="0" y="728"/>
                  </a:lnTo>
                  <a:lnTo>
                    <a:pt x="0" y="657"/>
                  </a:lnTo>
                  <a:lnTo>
                    <a:pt x="0" y="566"/>
                  </a:lnTo>
                  <a:lnTo>
                    <a:pt x="0" y="470"/>
                  </a:lnTo>
                  <a:lnTo>
                    <a:pt x="0" y="374"/>
                  </a:lnTo>
                  <a:lnTo>
                    <a:pt x="0" y="283"/>
                  </a:lnTo>
                  <a:lnTo>
                    <a:pt x="0" y="187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5" name="Line 77"/>
            <p:cNvSpPr>
              <a:spLocks noChangeShapeType="1"/>
            </p:cNvSpPr>
            <p:nvPr/>
          </p:nvSpPr>
          <p:spPr bwMode="auto">
            <a:xfrm flipV="1">
              <a:off x="1688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6" name="Line 78"/>
            <p:cNvSpPr>
              <a:spLocks noChangeShapeType="1"/>
            </p:cNvSpPr>
            <p:nvPr/>
          </p:nvSpPr>
          <p:spPr bwMode="auto">
            <a:xfrm flipV="1">
              <a:off x="1688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7" name="Line 79"/>
            <p:cNvSpPr>
              <a:spLocks noChangeShapeType="1"/>
            </p:cNvSpPr>
            <p:nvPr/>
          </p:nvSpPr>
          <p:spPr bwMode="auto">
            <a:xfrm flipV="1">
              <a:off x="1688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Line 80"/>
            <p:cNvSpPr>
              <a:spLocks noChangeShapeType="1"/>
            </p:cNvSpPr>
            <p:nvPr/>
          </p:nvSpPr>
          <p:spPr bwMode="auto">
            <a:xfrm>
              <a:off x="1893929" y="4500339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9" name="Line 81"/>
            <p:cNvSpPr>
              <a:spLocks noChangeShapeType="1"/>
            </p:cNvSpPr>
            <p:nvPr/>
          </p:nvSpPr>
          <p:spPr bwMode="auto">
            <a:xfrm>
              <a:off x="1893929" y="1126480"/>
              <a:ext cx="13260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0" name="Line 82"/>
            <p:cNvSpPr>
              <a:spLocks noChangeShapeType="1"/>
            </p:cNvSpPr>
            <p:nvPr/>
          </p:nvSpPr>
          <p:spPr bwMode="auto">
            <a:xfrm>
              <a:off x="19609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1" name="Line 83"/>
            <p:cNvSpPr>
              <a:spLocks noChangeShapeType="1"/>
            </p:cNvSpPr>
            <p:nvPr/>
          </p:nvSpPr>
          <p:spPr bwMode="auto">
            <a:xfrm>
              <a:off x="196096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2" name="Line 84"/>
            <p:cNvSpPr>
              <a:spLocks noChangeShapeType="1"/>
            </p:cNvSpPr>
            <p:nvPr/>
          </p:nvSpPr>
          <p:spPr bwMode="auto">
            <a:xfrm>
              <a:off x="202653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3" name="Line 85"/>
            <p:cNvSpPr>
              <a:spLocks noChangeShapeType="1"/>
            </p:cNvSpPr>
            <p:nvPr/>
          </p:nvSpPr>
          <p:spPr bwMode="auto">
            <a:xfrm>
              <a:off x="202653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4" name="Freeform 86"/>
            <p:cNvSpPr>
              <a:spLocks/>
            </p:cNvSpPr>
            <p:nvPr/>
          </p:nvSpPr>
          <p:spPr bwMode="auto">
            <a:xfrm>
              <a:off x="1893929" y="1161949"/>
              <a:ext cx="42259" cy="3302920"/>
            </a:xfrm>
            <a:custGeom>
              <a:avLst/>
              <a:gdLst>
                <a:gd name="T0" fmla="*/ 0 w 29"/>
                <a:gd name="T1" fmla="*/ 0 h 2328"/>
                <a:gd name="T2" fmla="*/ 0 w 29"/>
                <a:gd name="T3" fmla="*/ 0 h 2328"/>
                <a:gd name="T4" fmla="*/ 4 w 29"/>
                <a:gd name="T5" fmla="*/ 92 h 2328"/>
                <a:gd name="T6" fmla="*/ 0 w 29"/>
                <a:gd name="T7" fmla="*/ 187 h 2328"/>
                <a:gd name="T8" fmla="*/ 4 w 29"/>
                <a:gd name="T9" fmla="*/ 283 h 2328"/>
                <a:gd name="T10" fmla="*/ 4 w 29"/>
                <a:gd name="T11" fmla="*/ 374 h 2328"/>
                <a:gd name="T12" fmla="*/ 0 w 29"/>
                <a:gd name="T13" fmla="*/ 470 h 2328"/>
                <a:gd name="T14" fmla="*/ 0 w 29"/>
                <a:gd name="T15" fmla="*/ 566 h 2328"/>
                <a:gd name="T16" fmla="*/ 0 w 29"/>
                <a:gd name="T17" fmla="*/ 657 h 2328"/>
                <a:gd name="T18" fmla="*/ 4 w 29"/>
                <a:gd name="T19" fmla="*/ 728 h 2328"/>
                <a:gd name="T20" fmla="*/ 0 w 29"/>
                <a:gd name="T21" fmla="*/ 753 h 2328"/>
                <a:gd name="T22" fmla="*/ 0 w 29"/>
                <a:gd name="T23" fmla="*/ 778 h 2328"/>
                <a:gd name="T24" fmla="*/ 4 w 29"/>
                <a:gd name="T25" fmla="*/ 798 h 2328"/>
                <a:gd name="T26" fmla="*/ 0 w 29"/>
                <a:gd name="T27" fmla="*/ 823 h 2328"/>
                <a:gd name="T28" fmla="*/ 0 w 29"/>
                <a:gd name="T29" fmla="*/ 844 h 2328"/>
                <a:gd name="T30" fmla="*/ 0 w 29"/>
                <a:gd name="T31" fmla="*/ 869 h 2328"/>
                <a:gd name="T32" fmla="*/ 12 w 29"/>
                <a:gd name="T33" fmla="*/ 1035 h 2328"/>
                <a:gd name="T34" fmla="*/ 21 w 29"/>
                <a:gd name="T35" fmla="*/ 1127 h 2328"/>
                <a:gd name="T36" fmla="*/ 8 w 29"/>
                <a:gd name="T37" fmla="*/ 1223 h 2328"/>
                <a:gd name="T38" fmla="*/ 25 w 29"/>
                <a:gd name="T39" fmla="*/ 1318 h 2328"/>
                <a:gd name="T40" fmla="*/ 17 w 29"/>
                <a:gd name="T41" fmla="*/ 1410 h 2328"/>
                <a:gd name="T42" fmla="*/ 8 w 29"/>
                <a:gd name="T43" fmla="*/ 1505 h 2328"/>
                <a:gd name="T44" fmla="*/ 29 w 29"/>
                <a:gd name="T45" fmla="*/ 1622 h 2328"/>
                <a:gd name="T46" fmla="*/ 0 w 29"/>
                <a:gd name="T47" fmla="*/ 1763 h 2328"/>
                <a:gd name="T48" fmla="*/ 0 w 29"/>
                <a:gd name="T49" fmla="*/ 2021 h 2328"/>
                <a:gd name="T50" fmla="*/ 12 w 29"/>
                <a:gd name="T51" fmla="*/ 2162 h 2328"/>
                <a:gd name="T52" fmla="*/ 4 w 29"/>
                <a:gd name="T53" fmla="*/ 2328 h 2328"/>
                <a:gd name="T54" fmla="*/ 0 w 29"/>
                <a:gd name="T55" fmla="*/ 2328 h 2328"/>
                <a:gd name="T56" fmla="*/ 0 w 2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0" y="187"/>
                  </a:lnTo>
                  <a:lnTo>
                    <a:pt x="4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12" y="1035"/>
                  </a:lnTo>
                  <a:lnTo>
                    <a:pt x="21" y="1127"/>
                  </a:lnTo>
                  <a:lnTo>
                    <a:pt x="8" y="1223"/>
                  </a:lnTo>
                  <a:lnTo>
                    <a:pt x="25" y="1318"/>
                  </a:lnTo>
                  <a:lnTo>
                    <a:pt x="17" y="1410"/>
                  </a:lnTo>
                  <a:lnTo>
                    <a:pt x="8" y="1505"/>
                  </a:lnTo>
                  <a:lnTo>
                    <a:pt x="29" y="1622"/>
                  </a:lnTo>
                  <a:lnTo>
                    <a:pt x="0" y="1763"/>
                  </a:lnTo>
                  <a:lnTo>
                    <a:pt x="0" y="2021"/>
                  </a:lnTo>
                  <a:lnTo>
                    <a:pt x="12" y="2162"/>
                  </a:lnTo>
                  <a:lnTo>
                    <a:pt x="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5" name="Line 87"/>
            <p:cNvSpPr>
              <a:spLocks noChangeShapeType="1"/>
            </p:cNvSpPr>
            <p:nvPr/>
          </p:nvSpPr>
          <p:spPr bwMode="auto">
            <a:xfrm flipV="1">
              <a:off x="1893929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6" name="Line 88"/>
            <p:cNvSpPr>
              <a:spLocks noChangeShapeType="1"/>
            </p:cNvSpPr>
            <p:nvPr/>
          </p:nvSpPr>
          <p:spPr bwMode="auto">
            <a:xfrm flipV="1">
              <a:off x="1893929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7" name="Line 89"/>
            <p:cNvSpPr>
              <a:spLocks noChangeShapeType="1"/>
            </p:cNvSpPr>
            <p:nvPr/>
          </p:nvSpPr>
          <p:spPr bwMode="auto">
            <a:xfrm flipV="1">
              <a:off x="1893929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8" name="Line 90"/>
            <p:cNvSpPr>
              <a:spLocks noChangeShapeType="1"/>
            </p:cNvSpPr>
            <p:nvPr/>
          </p:nvSpPr>
          <p:spPr bwMode="auto">
            <a:xfrm>
              <a:off x="2093565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9" name="Line 91"/>
            <p:cNvSpPr>
              <a:spLocks noChangeShapeType="1"/>
            </p:cNvSpPr>
            <p:nvPr/>
          </p:nvSpPr>
          <p:spPr bwMode="auto">
            <a:xfrm>
              <a:off x="2093565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0" name="Line 92"/>
            <p:cNvSpPr>
              <a:spLocks noChangeShapeType="1"/>
            </p:cNvSpPr>
            <p:nvPr/>
          </p:nvSpPr>
          <p:spPr bwMode="auto">
            <a:xfrm>
              <a:off x="216642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1" name="Line 93"/>
            <p:cNvSpPr>
              <a:spLocks noChangeShapeType="1"/>
            </p:cNvSpPr>
            <p:nvPr/>
          </p:nvSpPr>
          <p:spPr bwMode="auto">
            <a:xfrm>
              <a:off x="216642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2" name="Line 94"/>
            <p:cNvSpPr>
              <a:spLocks noChangeShapeType="1"/>
            </p:cNvSpPr>
            <p:nvPr/>
          </p:nvSpPr>
          <p:spPr bwMode="auto">
            <a:xfrm>
              <a:off x="22334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3" name="Line 95"/>
            <p:cNvSpPr>
              <a:spLocks noChangeShapeType="1"/>
            </p:cNvSpPr>
            <p:nvPr/>
          </p:nvSpPr>
          <p:spPr bwMode="auto">
            <a:xfrm>
              <a:off x="22334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4" name="Line 96"/>
            <p:cNvSpPr>
              <a:spLocks noChangeShapeType="1"/>
            </p:cNvSpPr>
            <p:nvPr/>
          </p:nvSpPr>
          <p:spPr bwMode="auto">
            <a:xfrm>
              <a:off x="23004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5" name="Line 97"/>
            <p:cNvSpPr>
              <a:spLocks noChangeShapeType="1"/>
            </p:cNvSpPr>
            <p:nvPr/>
          </p:nvSpPr>
          <p:spPr bwMode="auto">
            <a:xfrm>
              <a:off x="23004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6" name="Line 98"/>
            <p:cNvSpPr>
              <a:spLocks noChangeShapeType="1"/>
            </p:cNvSpPr>
            <p:nvPr/>
          </p:nvSpPr>
          <p:spPr bwMode="auto">
            <a:xfrm>
              <a:off x="236606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7" name="Line 99"/>
            <p:cNvSpPr>
              <a:spLocks noChangeShapeType="1"/>
            </p:cNvSpPr>
            <p:nvPr/>
          </p:nvSpPr>
          <p:spPr bwMode="auto">
            <a:xfrm>
              <a:off x="236606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8" name="Line 100"/>
            <p:cNvSpPr>
              <a:spLocks noChangeShapeType="1"/>
            </p:cNvSpPr>
            <p:nvPr/>
          </p:nvSpPr>
          <p:spPr bwMode="auto">
            <a:xfrm>
              <a:off x="243309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9" name="Line 101"/>
            <p:cNvSpPr>
              <a:spLocks noChangeShapeType="1"/>
            </p:cNvSpPr>
            <p:nvPr/>
          </p:nvSpPr>
          <p:spPr bwMode="auto">
            <a:xfrm>
              <a:off x="243309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0" name="Line 102"/>
            <p:cNvSpPr>
              <a:spLocks noChangeShapeType="1"/>
            </p:cNvSpPr>
            <p:nvPr/>
          </p:nvSpPr>
          <p:spPr bwMode="auto">
            <a:xfrm>
              <a:off x="25059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1" name="Line 103"/>
            <p:cNvSpPr>
              <a:spLocks noChangeShapeType="1"/>
            </p:cNvSpPr>
            <p:nvPr/>
          </p:nvSpPr>
          <p:spPr bwMode="auto">
            <a:xfrm>
              <a:off x="25059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2" name="Line 104"/>
            <p:cNvSpPr>
              <a:spLocks noChangeShapeType="1"/>
            </p:cNvSpPr>
            <p:nvPr/>
          </p:nvSpPr>
          <p:spPr bwMode="auto">
            <a:xfrm>
              <a:off x="25729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3" name="Line 105"/>
            <p:cNvSpPr>
              <a:spLocks noChangeShapeType="1"/>
            </p:cNvSpPr>
            <p:nvPr/>
          </p:nvSpPr>
          <p:spPr bwMode="auto">
            <a:xfrm>
              <a:off x="25729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4" name="Line 106"/>
            <p:cNvSpPr>
              <a:spLocks noChangeShapeType="1"/>
            </p:cNvSpPr>
            <p:nvPr/>
          </p:nvSpPr>
          <p:spPr bwMode="auto">
            <a:xfrm>
              <a:off x="263855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5" name="Line 107"/>
            <p:cNvSpPr>
              <a:spLocks noChangeShapeType="1"/>
            </p:cNvSpPr>
            <p:nvPr/>
          </p:nvSpPr>
          <p:spPr bwMode="auto">
            <a:xfrm>
              <a:off x="263855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6" name="Line 108"/>
            <p:cNvSpPr>
              <a:spLocks noChangeShapeType="1"/>
            </p:cNvSpPr>
            <p:nvPr/>
          </p:nvSpPr>
          <p:spPr bwMode="auto">
            <a:xfrm>
              <a:off x="270558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7" name="Line 109"/>
            <p:cNvSpPr>
              <a:spLocks noChangeShapeType="1"/>
            </p:cNvSpPr>
            <p:nvPr/>
          </p:nvSpPr>
          <p:spPr bwMode="auto">
            <a:xfrm>
              <a:off x="270558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8" name="Line 110"/>
            <p:cNvSpPr>
              <a:spLocks noChangeShapeType="1"/>
            </p:cNvSpPr>
            <p:nvPr/>
          </p:nvSpPr>
          <p:spPr bwMode="auto">
            <a:xfrm>
              <a:off x="277261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9" name="Line 111"/>
            <p:cNvSpPr>
              <a:spLocks noChangeShapeType="1"/>
            </p:cNvSpPr>
            <p:nvPr/>
          </p:nvSpPr>
          <p:spPr bwMode="auto">
            <a:xfrm>
              <a:off x="277261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0" name="Line 112"/>
            <p:cNvSpPr>
              <a:spLocks noChangeShapeType="1"/>
            </p:cNvSpPr>
            <p:nvPr/>
          </p:nvSpPr>
          <p:spPr bwMode="auto">
            <a:xfrm>
              <a:off x="28454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1" name="Line 113"/>
            <p:cNvSpPr>
              <a:spLocks noChangeShapeType="1"/>
            </p:cNvSpPr>
            <p:nvPr/>
          </p:nvSpPr>
          <p:spPr bwMode="auto">
            <a:xfrm>
              <a:off x="284547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2" name="Line 114"/>
            <p:cNvSpPr>
              <a:spLocks noChangeShapeType="1"/>
            </p:cNvSpPr>
            <p:nvPr/>
          </p:nvSpPr>
          <p:spPr bwMode="auto">
            <a:xfrm>
              <a:off x="291105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3" name="Line 115"/>
            <p:cNvSpPr>
              <a:spLocks noChangeShapeType="1"/>
            </p:cNvSpPr>
            <p:nvPr/>
          </p:nvSpPr>
          <p:spPr bwMode="auto">
            <a:xfrm>
              <a:off x="291105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4" name="Line 116"/>
            <p:cNvSpPr>
              <a:spLocks noChangeShapeType="1"/>
            </p:cNvSpPr>
            <p:nvPr/>
          </p:nvSpPr>
          <p:spPr bwMode="auto">
            <a:xfrm>
              <a:off x="297808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5" name="Line 117"/>
            <p:cNvSpPr>
              <a:spLocks noChangeShapeType="1"/>
            </p:cNvSpPr>
            <p:nvPr/>
          </p:nvSpPr>
          <p:spPr bwMode="auto">
            <a:xfrm>
              <a:off x="2978082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6" name="Line 118"/>
            <p:cNvSpPr>
              <a:spLocks noChangeShapeType="1"/>
            </p:cNvSpPr>
            <p:nvPr/>
          </p:nvSpPr>
          <p:spPr bwMode="auto">
            <a:xfrm>
              <a:off x="304511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7" name="Line 119"/>
            <p:cNvSpPr>
              <a:spLocks noChangeShapeType="1"/>
            </p:cNvSpPr>
            <p:nvPr/>
          </p:nvSpPr>
          <p:spPr bwMode="auto">
            <a:xfrm>
              <a:off x="3045113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8" name="Freeform 120"/>
            <p:cNvSpPr>
              <a:spLocks/>
            </p:cNvSpPr>
            <p:nvPr/>
          </p:nvSpPr>
          <p:spPr bwMode="auto">
            <a:xfrm>
              <a:off x="2093565" y="1161949"/>
              <a:ext cx="945720" cy="3302920"/>
            </a:xfrm>
            <a:custGeom>
              <a:avLst/>
              <a:gdLst>
                <a:gd name="T0" fmla="*/ 0 w 649"/>
                <a:gd name="T1" fmla="*/ 0 h 2328"/>
                <a:gd name="T2" fmla="*/ 349 w 649"/>
                <a:gd name="T3" fmla="*/ 0 h 2328"/>
                <a:gd name="T4" fmla="*/ 258 w 649"/>
                <a:gd name="T5" fmla="*/ 92 h 2328"/>
                <a:gd name="T6" fmla="*/ 245 w 649"/>
                <a:gd name="T7" fmla="*/ 187 h 2328"/>
                <a:gd name="T8" fmla="*/ 329 w 649"/>
                <a:gd name="T9" fmla="*/ 283 h 2328"/>
                <a:gd name="T10" fmla="*/ 349 w 649"/>
                <a:gd name="T11" fmla="*/ 374 h 2328"/>
                <a:gd name="T12" fmla="*/ 291 w 649"/>
                <a:gd name="T13" fmla="*/ 470 h 2328"/>
                <a:gd name="T14" fmla="*/ 295 w 649"/>
                <a:gd name="T15" fmla="*/ 566 h 2328"/>
                <a:gd name="T16" fmla="*/ 399 w 649"/>
                <a:gd name="T17" fmla="*/ 657 h 2328"/>
                <a:gd name="T18" fmla="*/ 320 w 649"/>
                <a:gd name="T19" fmla="*/ 728 h 2328"/>
                <a:gd name="T20" fmla="*/ 270 w 649"/>
                <a:gd name="T21" fmla="*/ 753 h 2328"/>
                <a:gd name="T22" fmla="*/ 233 w 649"/>
                <a:gd name="T23" fmla="*/ 778 h 2328"/>
                <a:gd name="T24" fmla="*/ 283 w 649"/>
                <a:gd name="T25" fmla="*/ 798 h 2328"/>
                <a:gd name="T26" fmla="*/ 595 w 649"/>
                <a:gd name="T27" fmla="*/ 823 h 2328"/>
                <a:gd name="T28" fmla="*/ 649 w 649"/>
                <a:gd name="T29" fmla="*/ 844 h 2328"/>
                <a:gd name="T30" fmla="*/ 495 w 649"/>
                <a:gd name="T31" fmla="*/ 869 h 2328"/>
                <a:gd name="T32" fmla="*/ 362 w 649"/>
                <a:gd name="T33" fmla="*/ 1035 h 2328"/>
                <a:gd name="T34" fmla="*/ 183 w 649"/>
                <a:gd name="T35" fmla="*/ 1127 h 2328"/>
                <a:gd name="T36" fmla="*/ 200 w 649"/>
                <a:gd name="T37" fmla="*/ 1223 h 2328"/>
                <a:gd name="T38" fmla="*/ 320 w 649"/>
                <a:gd name="T39" fmla="*/ 1318 h 2328"/>
                <a:gd name="T40" fmla="*/ 295 w 649"/>
                <a:gd name="T41" fmla="*/ 1410 h 2328"/>
                <a:gd name="T42" fmla="*/ 333 w 649"/>
                <a:gd name="T43" fmla="*/ 1505 h 2328"/>
                <a:gd name="T44" fmla="*/ 337 w 649"/>
                <a:gd name="T45" fmla="*/ 1622 h 2328"/>
                <a:gd name="T46" fmla="*/ 304 w 649"/>
                <a:gd name="T47" fmla="*/ 1763 h 2328"/>
                <a:gd name="T48" fmla="*/ 250 w 649"/>
                <a:gd name="T49" fmla="*/ 2021 h 2328"/>
                <a:gd name="T50" fmla="*/ 358 w 649"/>
                <a:gd name="T51" fmla="*/ 2162 h 2328"/>
                <a:gd name="T52" fmla="*/ 433 w 649"/>
                <a:gd name="T53" fmla="*/ 2328 h 2328"/>
                <a:gd name="T54" fmla="*/ 0 w 649"/>
                <a:gd name="T55" fmla="*/ 2328 h 2328"/>
                <a:gd name="T56" fmla="*/ 0 w 64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9" h="2328">
                  <a:moveTo>
                    <a:pt x="0" y="0"/>
                  </a:moveTo>
                  <a:lnTo>
                    <a:pt x="349" y="0"/>
                  </a:lnTo>
                  <a:lnTo>
                    <a:pt x="258" y="92"/>
                  </a:lnTo>
                  <a:lnTo>
                    <a:pt x="245" y="187"/>
                  </a:lnTo>
                  <a:lnTo>
                    <a:pt x="329" y="283"/>
                  </a:lnTo>
                  <a:lnTo>
                    <a:pt x="349" y="374"/>
                  </a:lnTo>
                  <a:lnTo>
                    <a:pt x="291" y="470"/>
                  </a:lnTo>
                  <a:lnTo>
                    <a:pt x="295" y="566"/>
                  </a:lnTo>
                  <a:lnTo>
                    <a:pt x="399" y="657"/>
                  </a:lnTo>
                  <a:lnTo>
                    <a:pt x="320" y="728"/>
                  </a:lnTo>
                  <a:lnTo>
                    <a:pt x="270" y="753"/>
                  </a:lnTo>
                  <a:lnTo>
                    <a:pt x="233" y="778"/>
                  </a:lnTo>
                  <a:lnTo>
                    <a:pt x="283" y="798"/>
                  </a:lnTo>
                  <a:lnTo>
                    <a:pt x="595" y="823"/>
                  </a:lnTo>
                  <a:lnTo>
                    <a:pt x="649" y="844"/>
                  </a:lnTo>
                  <a:lnTo>
                    <a:pt x="495" y="869"/>
                  </a:lnTo>
                  <a:lnTo>
                    <a:pt x="362" y="1035"/>
                  </a:lnTo>
                  <a:lnTo>
                    <a:pt x="183" y="1127"/>
                  </a:lnTo>
                  <a:lnTo>
                    <a:pt x="200" y="1223"/>
                  </a:lnTo>
                  <a:lnTo>
                    <a:pt x="320" y="1318"/>
                  </a:lnTo>
                  <a:lnTo>
                    <a:pt x="295" y="1410"/>
                  </a:lnTo>
                  <a:lnTo>
                    <a:pt x="333" y="1505"/>
                  </a:lnTo>
                  <a:lnTo>
                    <a:pt x="337" y="1622"/>
                  </a:lnTo>
                  <a:lnTo>
                    <a:pt x="304" y="1763"/>
                  </a:lnTo>
                  <a:lnTo>
                    <a:pt x="250" y="2021"/>
                  </a:lnTo>
                  <a:lnTo>
                    <a:pt x="358" y="2162"/>
                  </a:lnTo>
                  <a:lnTo>
                    <a:pt x="433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9" name="Line 121"/>
            <p:cNvSpPr>
              <a:spLocks noChangeShapeType="1"/>
            </p:cNvSpPr>
            <p:nvPr/>
          </p:nvSpPr>
          <p:spPr bwMode="auto">
            <a:xfrm flipV="1">
              <a:off x="20935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0" name="Line 122"/>
            <p:cNvSpPr>
              <a:spLocks noChangeShapeType="1"/>
            </p:cNvSpPr>
            <p:nvPr/>
          </p:nvSpPr>
          <p:spPr bwMode="auto">
            <a:xfrm flipV="1">
              <a:off x="20935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1" name="Line 123"/>
            <p:cNvSpPr>
              <a:spLocks noChangeShapeType="1"/>
            </p:cNvSpPr>
            <p:nvPr/>
          </p:nvSpPr>
          <p:spPr bwMode="auto">
            <a:xfrm flipV="1">
              <a:off x="20935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2" name="Line 124"/>
            <p:cNvSpPr>
              <a:spLocks noChangeShapeType="1"/>
            </p:cNvSpPr>
            <p:nvPr/>
          </p:nvSpPr>
          <p:spPr bwMode="auto">
            <a:xfrm>
              <a:off x="3112144" y="4500339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3" name="Line 125"/>
            <p:cNvSpPr>
              <a:spLocks noChangeShapeType="1"/>
            </p:cNvSpPr>
            <p:nvPr/>
          </p:nvSpPr>
          <p:spPr bwMode="auto">
            <a:xfrm>
              <a:off x="3112144" y="1126480"/>
              <a:ext cx="27249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4" name="Line 126"/>
            <p:cNvSpPr>
              <a:spLocks noChangeShapeType="1"/>
            </p:cNvSpPr>
            <p:nvPr/>
          </p:nvSpPr>
          <p:spPr bwMode="auto">
            <a:xfrm>
              <a:off x="318500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5" name="Line 127"/>
            <p:cNvSpPr>
              <a:spLocks noChangeShapeType="1"/>
            </p:cNvSpPr>
            <p:nvPr/>
          </p:nvSpPr>
          <p:spPr bwMode="auto">
            <a:xfrm>
              <a:off x="318500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6" name="Line 128"/>
            <p:cNvSpPr>
              <a:spLocks noChangeShapeType="1"/>
            </p:cNvSpPr>
            <p:nvPr/>
          </p:nvSpPr>
          <p:spPr bwMode="auto">
            <a:xfrm>
              <a:off x="325057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7" name="Line 129"/>
            <p:cNvSpPr>
              <a:spLocks noChangeShapeType="1"/>
            </p:cNvSpPr>
            <p:nvPr/>
          </p:nvSpPr>
          <p:spPr bwMode="auto">
            <a:xfrm>
              <a:off x="3250578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8" name="Line 130"/>
            <p:cNvSpPr>
              <a:spLocks noChangeShapeType="1"/>
            </p:cNvSpPr>
            <p:nvPr/>
          </p:nvSpPr>
          <p:spPr bwMode="auto">
            <a:xfrm>
              <a:off x="331760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9" name="Line 131"/>
            <p:cNvSpPr>
              <a:spLocks noChangeShapeType="1"/>
            </p:cNvSpPr>
            <p:nvPr/>
          </p:nvSpPr>
          <p:spPr bwMode="auto">
            <a:xfrm>
              <a:off x="331760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0" name="Line 132"/>
            <p:cNvSpPr>
              <a:spLocks noChangeShapeType="1"/>
            </p:cNvSpPr>
            <p:nvPr/>
          </p:nvSpPr>
          <p:spPr bwMode="auto">
            <a:xfrm>
              <a:off x="338464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1" name="Line 133"/>
            <p:cNvSpPr>
              <a:spLocks noChangeShapeType="1"/>
            </p:cNvSpPr>
            <p:nvPr/>
          </p:nvSpPr>
          <p:spPr bwMode="auto">
            <a:xfrm>
              <a:off x="338464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2" name="Freeform 134"/>
            <p:cNvSpPr>
              <a:spLocks/>
            </p:cNvSpPr>
            <p:nvPr/>
          </p:nvSpPr>
          <p:spPr bwMode="auto">
            <a:xfrm>
              <a:off x="3112144" y="1161949"/>
              <a:ext cx="144263" cy="3302920"/>
            </a:xfrm>
            <a:custGeom>
              <a:avLst/>
              <a:gdLst>
                <a:gd name="T0" fmla="*/ 0 w 99"/>
                <a:gd name="T1" fmla="*/ 0 h 2328"/>
                <a:gd name="T2" fmla="*/ 0 w 99"/>
                <a:gd name="T3" fmla="*/ 0 h 2328"/>
                <a:gd name="T4" fmla="*/ 4 w 99"/>
                <a:gd name="T5" fmla="*/ 92 h 2328"/>
                <a:gd name="T6" fmla="*/ 4 w 99"/>
                <a:gd name="T7" fmla="*/ 187 h 2328"/>
                <a:gd name="T8" fmla="*/ 0 w 99"/>
                <a:gd name="T9" fmla="*/ 283 h 2328"/>
                <a:gd name="T10" fmla="*/ 0 w 99"/>
                <a:gd name="T11" fmla="*/ 374 h 2328"/>
                <a:gd name="T12" fmla="*/ 4 w 99"/>
                <a:gd name="T13" fmla="*/ 470 h 2328"/>
                <a:gd name="T14" fmla="*/ 0 w 99"/>
                <a:gd name="T15" fmla="*/ 566 h 2328"/>
                <a:gd name="T16" fmla="*/ 0 w 99"/>
                <a:gd name="T17" fmla="*/ 657 h 2328"/>
                <a:gd name="T18" fmla="*/ 4 w 99"/>
                <a:gd name="T19" fmla="*/ 728 h 2328"/>
                <a:gd name="T20" fmla="*/ 0 w 99"/>
                <a:gd name="T21" fmla="*/ 753 h 2328"/>
                <a:gd name="T22" fmla="*/ 4 w 99"/>
                <a:gd name="T23" fmla="*/ 778 h 2328"/>
                <a:gd name="T24" fmla="*/ 4 w 99"/>
                <a:gd name="T25" fmla="*/ 798 h 2328"/>
                <a:gd name="T26" fmla="*/ 0 w 99"/>
                <a:gd name="T27" fmla="*/ 823 h 2328"/>
                <a:gd name="T28" fmla="*/ 4 w 99"/>
                <a:gd name="T29" fmla="*/ 844 h 2328"/>
                <a:gd name="T30" fmla="*/ 12 w 99"/>
                <a:gd name="T31" fmla="*/ 869 h 2328"/>
                <a:gd name="T32" fmla="*/ 70 w 99"/>
                <a:gd name="T33" fmla="*/ 1035 h 2328"/>
                <a:gd name="T34" fmla="*/ 95 w 99"/>
                <a:gd name="T35" fmla="*/ 1127 h 2328"/>
                <a:gd name="T36" fmla="*/ 99 w 99"/>
                <a:gd name="T37" fmla="*/ 1223 h 2328"/>
                <a:gd name="T38" fmla="*/ 70 w 99"/>
                <a:gd name="T39" fmla="*/ 1318 h 2328"/>
                <a:gd name="T40" fmla="*/ 50 w 99"/>
                <a:gd name="T41" fmla="*/ 1410 h 2328"/>
                <a:gd name="T42" fmla="*/ 54 w 99"/>
                <a:gd name="T43" fmla="*/ 1505 h 2328"/>
                <a:gd name="T44" fmla="*/ 54 w 99"/>
                <a:gd name="T45" fmla="*/ 1622 h 2328"/>
                <a:gd name="T46" fmla="*/ 16 w 99"/>
                <a:gd name="T47" fmla="*/ 1763 h 2328"/>
                <a:gd name="T48" fmla="*/ 8 w 99"/>
                <a:gd name="T49" fmla="*/ 2021 h 2328"/>
                <a:gd name="T50" fmla="*/ 12 w 99"/>
                <a:gd name="T51" fmla="*/ 2162 h 2328"/>
                <a:gd name="T52" fmla="*/ 0 w 99"/>
                <a:gd name="T53" fmla="*/ 2328 h 2328"/>
                <a:gd name="T54" fmla="*/ 0 w 99"/>
                <a:gd name="T55" fmla="*/ 2328 h 2328"/>
                <a:gd name="T56" fmla="*/ 0 w 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328">
                  <a:moveTo>
                    <a:pt x="0" y="0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4" y="187"/>
                  </a:lnTo>
                  <a:lnTo>
                    <a:pt x="0" y="283"/>
                  </a:lnTo>
                  <a:lnTo>
                    <a:pt x="0" y="374"/>
                  </a:lnTo>
                  <a:lnTo>
                    <a:pt x="4" y="470"/>
                  </a:lnTo>
                  <a:lnTo>
                    <a:pt x="0" y="566"/>
                  </a:lnTo>
                  <a:lnTo>
                    <a:pt x="0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4" y="778"/>
                  </a:lnTo>
                  <a:lnTo>
                    <a:pt x="4" y="798"/>
                  </a:lnTo>
                  <a:lnTo>
                    <a:pt x="0" y="823"/>
                  </a:lnTo>
                  <a:lnTo>
                    <a:pt x="4" y="844"/>
                  </a:lnTo>
                  <a:lnTo>
                    <a:pt x="12" y="869"/>
                  </a:lnTo>
                  <a:lnTo>
                    <a:pt x="70" y="1035"/>
                  </a:lnTo>
                  <a:lnTo>
                    <a:pt x="95" y="1127"/>
                  </a:lnTo>
                  <a:lnTo>
                    <a:pt x="99" y="1223"/>
                  </a:lnTo>
                  <a:lnTo>
                    <a:pt x="70" y="1318"/>
                  </a:lnTo>
                  <a:lnTo>
                    <a:pt x="50" y="1410"/>
                  </a:lnTo>
                  <a:lnTo>
                    <a:pt x="54" y="1505"/>
                  </a:lnTo>
                  <a:lnTo>
                    <a:pt x="54" y="1622"/>
                  </a:lnTo>
                  <a:lnTo>
                    <a:pt x="16" y="1763"/>
                  </a:lnTo>
                  <a:lnTo>
                    <a:pt x="8" y="2021"/>
                  </a:lnTo>
                  <a:lnTo>
                    <a:pt x="12" y="2162"/>
                  </a:lnTo>
                  <a:lnTo>
                    <a:pt x="0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3" name="Line 135"/>
            <p:cNvSpPr>
              <a:spLocks noChangeShapeType="1"/>
            </p:cNvSpPr>
            <p:nvPr/>
          </p:nvSpPr>
          <p:spPr bwMode="auto">
            <a:xfrm flipV="1">
              <a:off x="311214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4" name="Line 136"/>
            <p:cNvSpPr>
              <a:spLocks noChangeShapeType="1"/>
            </p:cNvSpPr>
            <p:nvPr/>
          </p:nvSpPr>
          <p:spPr bwMode="auto">
            <a:xfrm flipV="1">
              <a:off x="311214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5" name="Line 137"/>
            <p:cNvSpPr>
              <a:spLocks noChangeShapeType="1"/>
            </p:cNvSpPr>
            <p:nvPr/>
          </p:nvSpPr>
          <p:spPr bwMode="auto">
            <a:xfrm flipV="1">
              <a:off x="311214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6" name="Line 138"/>
            <p:cNvSpPr>
              <a:spLocks noChangeShapeType="1"/>
            </p:cNvSpPr>
            <p:nvPr/>
          </p:nvSpPr>
          <p:spPr bwMode="auto">
            <a:xfrm>
              <a:off x="3450214" y="4500339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7" name="Line 139"/>
            <p:cNvSpPr>
              <a:spLocks noChangeShapeType="1"/>
            </p:cNvSpPr>
            <p:nvPr/>
          </p:nvSpPr>
          <p:spPr bwMode="auto">
            <a:xfrm>
              <a:off x="3450214" y="1126480"/>
              <a:ext cx="41238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8" name="Line 140"/>
            <p:cNvSpPr>
              <a:spLocks noChangeShapeType="1"/>
            </p:cNvSpPr>
            <p:nvPr/>
          </p:nvSpPr>
          <p:spPr bwMode="auto">
            <a:xfrm>
              <a:off x="352307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9" name="Line 141"/>
            <p:cNvSpPr>
              <a:spLocks noChangeShapeType="1"/>
            </p:cNvSpPr>
            <p:nvPr/>
          </p:nvSpPr>
          <p:spPr bwMode="auto">
            <a:xfrm>
              <a:off x="352307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0" name="Line 142"/>
            <p:cNvSpPr>
              <a:spLocks noChangeShapeType="1"/>
            </p:cNvSpPr>
            <p:nvPr/>
          </p:nvSpPr>
          <p:spPr bwMode="auto">
            <a:xfrm>
              <a:off x="359010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1" name="Line 143"/>
            <p:cNvSpPr>
              <a:spLocks noChangeShapeType="1"/>
            </p:cNvSpPr>
            <p:nvPr/>
          </p:nvSpPr>
          <p:spPr bwMode="auto">
            <a:xfrm>
              <a:off x="359010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2" name="Line 144"/>
            <p:cNvSpPr>
              <a:spLocks noChangeShapeType="1"/>
            </p:cNvSpPr>
            <p:nvPr/>
          </p:nvSpPr>
          <p:spPr bwMode="auto">
            <a:xfrm>
              <a:off x="36571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3" name="Line 145"/>
            <p:cNvSpPr>
              <a:spLocks noChangeShapeType="1"/>
            </p:cNvSpPr>
            <p:nvPr/>
          </p:nvSpPr>
          <p:spPr bwMode="auto">
            <a:xfrm>
              <a:off x="365713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4" name="Line 146"/>
            <p:cNvSpPr>
              <a:spLocks noChangeShapeType="1"/>
            </p:cNvSpPr>
            <p:nvPr/>
          </p:nvSpPr>
          <p:spPr bwMode="auto">
            <a:xfrm>
              <a:off x="37241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5" name="Line 147"/>
            <p:cNvSpPr>
              <a:spLocks noChangeShapeType="1"/>
            </p:cNvSpPr>
            <p:nvPr/>
          </p:nvSpPr>
          <p:spPr bwMode="auto">
            <a:xfrm>
              <a:off x="372416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6" name="Line 148"/>
            <p:cNvSpPr>
              <a:spLocks noChangeShapeType="1"/>
            </p:cNvSpPr>
            <p:nvPr/>
          </p:nvSpPr>
          <p:spPr bwMode="auto">
            <a:xfrm>
              <a:off x="378974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7" name="Line 149"/>
            <p:cNvSpPr>
              <a:spLocks noChangeShapeType="1"/>
            </p:cNvSpPr>
            <p:nvPr/>
          </p:nvSpPr>
          <p:spPr bwMode="auto">
            <a:xfrm>
              <a:off x="3789741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8" name="Line 150"/>
            <p:cNvSpPr>
              <a:spLocks noChangeShapeType="1"/>
            </p:cNvSpPr>
            <p:nvPr/>
          </p:nvSpPr>
          <p:spPr bwMode="auto">
            <a:xfrm>
              <a:off x="386260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9" name="Line 151"/>
            <p:cNvSpPr>
              <a:spLocks noChangeShapeType="1"/>
            </p:cNvSpPr>
            <p:nvPr/>
          </p:nvSpPr>
          <p:spPr bwMode="auto">
            <a:xfrm>
              <a:off x="386260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0" name="Freeform 152"/>
            <p:cNvSpPr>
              <a:spLocks/>
            </p:cNvSpPr>
            <p:nvPr/>
          </p:nvSpPr>
          <p:spPr bwMode="auto">
            <a:xfrm>
              <a:off x="3450214" y="1161949"/>
              <a:ext cx="316212" cy="3302920"/>
            </a:xfrm>
            <a:custGeom>
              <a:avLst/>
              <a:gdLst>
                <a:gd name="T0" fmla="*/ 0 w 217"/>
                <a:gd name="T1" fmla="*/ 0 h 2328"/>
                <a:gd name="T2" fmla="*/ 71 w 217"/>
                <a:gd name="T3" fmla="*/ 0 h 2328"/>
                <a:gd name="T4" fmla="*/ 154 w 217"/>
                <a:gd name="T5" fmla="*/ 92 h 2328"/>
                <a:gd name="T6" fmla="*/ 113 w 217"/>
                <a:gd name="T7" fmla="*/ 187 h 2328"/>
                <a:gd name="T8" fmla="*/ 154 w 217"/>
                <a:gd name="T9" fmla="*/ 283 h 2328"/>
                <a:gd name="T10" fmla="*/ 134 w 217"/>
                <a:gd name="T11" fmla="*/ 374 h 2328"/>
                <a:gd name="T12" fmla="*/ 146 w 217"/>
                <a:gd name="T13" fmla="*/ 470 h 2328"/>
                <a:gd name="T14" fmla="*/ 146 w 217"/>
                <a:gd name="T15" fmla="*/ 566 h 2328"/>
                <a:gd name="T16" fmla="*/ 142 w 217"/>
                <a:gd name="T17" fmla="*/ 657 h 2328"/>
                <a:gd name="T18" fmla="*/ 96 w 217"/>
                <a:gd name="T19" fmla="*/ 728 h 2328"/>
                <a:gd name="T20" fmla="*/ 46 w 217"/>
                <a:gd name="T21" fmla="*/ 753 h 2328"/>
                <a:gd name="T22" fmla="*/ 55 w 217"/>
                <a:gd name="T23" fmla="*/ 778 h 2328"/>
                <a:gd name="T24" fmla="*/ 71 w 217"/>
                <a:gd name="T25" fmla="*/ 798 h 2328"/>
                <a:gd name="T26" fmla="*/ 46 w 217"/>
                <a:gd name="T27" fmla="*/ 823 h 2328"/>
                <a:gd name="T28" fmla="*/ 34 w 217"/>
                <a:gd name="T29" fmla="*/ 844 h 2328"/>
                <a:gd name="T30" fmla="*/ 196 w 217"/>
                <a:gd name="T31" fmla="*/ 869 h 2328"/>
                <a:gd name="T32" fmla="*/ 208 w 217"/>
                <a:gd name="T33" fmla="*/ 1035 h 2328"/>
                <a:gd name="T34" fmla="*/ 217 w 217"/>
                <a:gd name="T35" fmla="*/ 1127 h 2328"/>
                <a:gd name="T36" fmla="*/ 204 w 217"/>
                <a:gd name="T37" fmla="*/ 1223 h 2328"/>
                <a:gd name="T38" fmla="*/ 167 w 217"/>
                <a:gd name="T39" fmla="*/ 1318 h 2328"/>
                <a:gd name="T40" fmla="*/ 167 w 217"/>
                <a:gd name="T41" fmla="*/ 1410 h 2328"/>
                <a:gd name="T42" fmla="*/ 117 w 217"/>
                <a:gd name="T43" fmla="*/ 1505 h 2328"/>
                <a:gd name="T44" fmla="*/ 113 w 217"/>
                <a:gd name="T45" fmla="*/ 1622 h 2328"/>
                <a:gd name="T46" fmla="*/ 71 w 217"/>
                <a:gd name="T47" fmla="*/ 1763 h 2328"/>
                <a:gd name="T48" fmla="*/ 25 w 217"/>
                <a:gd name="T49" fmla="*/ 2021 h 2328"/>
                <a:gd name="T50" fmla="*/ 46 w 217"/>
                <a:gd name="T51" fmla="*/ 2162 h 2328"/>
                <a:gd name="T52" fmla="*/ 34 w 217"/>
                <a:gd name="T53" fmla="*/ 2328 h 2328"/>
                <a:gd name="T54" fmla="*/ 0 w 217"/>
                <a:gd name="T55" fmla="*/ 2328 h 2328"/>
                <a:gd name="T56" fmla="*/ 0 w 217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" h="2328">
                  <a:moveTo>
                    <a:pt x="0" y="0"/>
                  </a:moveTo>
                  <a:lnTo>
                    <a:pt x="71" y="0"/>
                  </a:lnTo>
                  <a:lnTo>
                    <a:pt x="154" y="92"/>
                  </a:lnTo>
                  <a:lnTo>
                    <a:pt x="113" y="187"/>
                  </a:lnTo>
                  <a:lnTo>
                    <a:pt x="154" y="283"/>
                  </a:lnTo>
                  <a:lnTo>
                    <a:pt x="134" y="374"/>
                  </a:lnTo>
                  <a:lnTo>
                    <a:pt x="146" y="470"/>
                  </a:lnTo>
                  <a:lnTo>
                    <a:pt x="146" y="566"/>
                  </a:lnTo>
                  <a:lnTo>
                    <a:pt x="142" y="657"/>
                  </a:lnTo>
                  <a:lnTo>
                    <a:pt x="96" y="728"/>
                  </a:lnTo>
                  <a:lnTo>
                    <a:pt x="46" y="753"/>
                  </a:lnTo>
                  <a:lnTo>
                    <a:pt x="55" y="778"/>
                  </a:lnTo>
                  <a:lnTo>
                    <a:pt x="71" y="798"/>
                  </a:lnTo>
                  <a:lnTo>
                    <a:pt x="46" y="823"/>
                  </a:lnTo>
                  <a:lnTo>
                    <a:pt x="34" y="844"/>
                  </a:lnTo>
                  <a:lnTo>
                    <a:pt x="196" y="869"/>
                  </a:lnTo>
                  <a:lnTo>
                    <a:pt x="208" y="1035"/>
                  </a:lnTo>
                  <a:lnTo>
                    <a:pt x="217" y="1127"/>
                  </a:lnTo>
                  <a:lnTo>
                    <a:pt x="204" y="1223"/>
                  </a:lnTo>
                  <a:lnTo>
                    <a:pt x="167" y="1318"/>
                  </a:lnTo>
                  <a:lnTo>
                    <a:pt x="167" y="1410"/>
                  </a:lnTo>
                  <a:lnTo>
                    <a:pt x="117" y="1505"/>
                  </a:lnTo>
                  <a:lnTo>
                    <a:pt x="113" y="1622"/>
                  </a:lnTo>
                  <a:lnTo>
                    <a:pt x="71" y="1763"/>
                  </a:lnTo>
                  <a:lnTo>
                    <a:pt x="25" y="2021"/>
                  </a:lnTo>
                  <a:lnTo>
                    <a:pt x="46" y="2162"/>
                  </a:lnTo>
                  <a:lnTo>
                    <a:pt x="3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1" name="Line 153"/>
            <p:cNvSpPr>
              <a:spLocks noChangeShapeType="1"/>
            </p:cNvSpPr>
            <p:nvPr/>
          </p:nvSpPr>
          <p:spPr bwMode="auto">
            <a:xfrm flipV="1">
              <a:off x="345021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2" name="Line 154"/>
            <p:cNvSpPr>
              <a:spLocks noChangeShapeType="1"/>
            </p:cNvSpPr>
            <p:nvPr/>
          </p:nvSpPr>
          <p:spPr bwMode="auto">
            <a:xfrm flipV="1">
              <a:off x="3450214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3" name="Line 155"/>
            <p:cNvSpPr>
              <a:spLocks noChangeShapeType="1"/>
            </p:cNvSpPr>
            <p:nvPr/>
          </p:nvSpPr>
          <p:spPr bwMode="auto">
            <a:xfrm flipV="1">
              <a:off x="3450214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4" name="Line 156"/>
            <p:cNvSpPr>
              <a:spLocks noChangeShapeType="1"/>
            </p:cNvSpPr>
            <p:nvPr/>
          </p:nvSpPr>
          <p:spPr bwMode="auto">
            <a:xfrm>
              <a:off x="3929632" y="4500339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5" name="Line 157"/>
            <p:cNvSpPr>
              <a:spLocks noChangeShapeType="1"/>
            </p:cNvSpPr>
            <p:nvPr/>
          </p:nvSpPr>
          <p:spPr bwMode="auto">
            <a:xfrm>
              <a:off x="3929632" y="1126480"/>
              <a:ext cx="951549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6" name="Line 158"/>
            <p:cNvSpPr>
              <a:spLocks noChangeShapeType="1"/>
            </p:cNvSpPr>
            <p:nvPr/>
          </p:nvSpPr>
          <p:spPr bwMode="auto">
            <a:xfrm>
              <a:off x="39966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7" name="Line 159"/>
            <p:cNvSpPr>
              <a:spLocks noChangeShapeType="1"/>
            </p:cNvSpPr>
            <p:nvPr/>
          </p:nvSpPr>
          <p:spPr bwMode="auto">
            <a:xfrm>
              <a:off x="39966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8" name="Line 160"/>
            <p:cNvSpPr>
              <a:spLocks noChangeShapeType="1"/>
            </p:cNvSpPr>
            <p:nvPr/>
          </p:nvSpPr>
          <p:spPr bwMode="auto">
            <a:xfrm>
              <a:off x="406223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9" name="Line 161"/>
            <p:cNvSpPr>
              <a:spLocks noChangeShapeType="1"/>
            </p:cNvSpPr>
            <p:nvPr/>
          </p:nvSpPr>
          <p:spPr bwMode="auto">
            <a:xfrm>
              <a:off x="406223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0" name="Line 162"/>
            <p:cNvSpPr>
              <a:spLocks noChangeShapeType="1"/>
            </p:cNvSpPr>
            <p:nvPr/>
          </p:nvSpPr>
          <p:spPr bwMode="auto">
            <a:xfrm>
              <a:off x="412926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1" name="Line 163"/>
            <p:cNvSpPr>
              <a:spLocks noChangeShapeType="1"/>
            </p:cNvSpPr>
            <p:nvPr/>
          </p:nvSpPr>
          <p:spPr bwMode="auto">
            <a:xfrm>
              <a:off x="4129267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2" name="Line 164"/>
            <p:cNvSpPr>
              <a:spLocks noChangeShapeType="1"/>
            </p:cNvSpPr>
            <p:nvPr/>
          </p:nvSpPr>
          <p:spPr bwMode="auto">
            <a:xfrm>
              <a:off x="4202127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3" name="Line 165"/>
            <p:cNvSpPr>
              <a:spLocks noChangeShapeType="1"/>
            </p:cNvSpPr>
            <p:nvPr/>
          </p:nvSpPr>
          <p:spPr bwMode="auto">
            <a:xfrm>
              <a:off x="4202127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4" name="Line 166"/>
            <p:cNvSpPr>
              <a:spLocks noChangeShapeType="1"/>
            </p:cNvSpPr>
            <p:nvPr/>
          </p:nvSpPr>
          <p:spPr bwMode="auto">
            <a:xfrm>
              <a:off x="42691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5" name="Line 167"/>
            <p:cNvSpPr>
              <a:spLocks noChangeShapeType="1"/>
            </p:cNvSpPr>
            <p:nvPr/>
          </p:nvSpPr>
          <p:spPr bwMode="auto">
            <a:xfrm>
              <a:off x="42691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6" name="Line 168"/>
            <p:cNvSpPr>
              <a:spLocks noChangeShapeType="1"/>
            </p:cNvSpPr>
            <p:nvPr/>
          </p:nvSpPr>
          <p:spPr bwMode="auto">
            <a:xfrm>
              <a:off x="4334732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7" name="Line 169"/>
            <p:cNvSpPr>
              <a:spLocks noChangeShapeType="1"/>
            </p:cNvSpPr>
            <p:nvPr/>
          </p:nvSpPr>
          <p:spPr bwMode="auto">
            <a:xfrm>
              <a:off x="4334732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8" name="Line 170"/>
            <p:cNvSpPr>
              <a:spLocks noChangeShapeType="1"/>
            </p:cNvSpPr>
            <p:nvPr/>
          </p:nvSpPr>
          <p:spPr bwMode="auto">
            <a:xfrm>
              <a:off x="4401763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9" name="Line 171"/>
            <p:cNvSpPr>
              <a:spLocks noChangeShapeType="1"/>
            </p:cNvSpPr>
            <p:nvPr/>
          </p:nvSpPr>
          <p:spPr bwMode="auto">
            <a:xfrm>
              <a:off x="4401763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0" name="Line 172"/>
            <p:cNvSpPr>
              <a:spLocks noChangeShapeType="1"/>
            </p:cNvSpPr>
            <p:nvPr/>
          </p:nvSpPr>
          <p:spPr bwMode="auto">
            <a:xfrm>
              <a:off x="446879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1" name="Line 173"/>
            <p:cNvSpPr>
              <a:spLocks noChangeShapeType="1"/>
            </p:cNvSpPr>
            <p:nvPr/>
          </p:nvSpPr>
          <p:spPr bwMode="auto">
            <a:xfrm>
              <a:off x="4468794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2" name="Line 174"/>
            <p:cNvSpPr>
              <a:spLocks noChangeShapeType="1"/>
            </p:cNvSpPr>
            <p:nvPr/>
          </p:nvSpPr>
          <p:spPr bwMode="auto">
            <a:xfrm>
              <a:off x="4541654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3" name="Line 175"/>
            <p:cNvSpPr>
              <a:spLocks noChangeShapeType="1"/>
            </p:cNvSpPr>
            <p:nvPr/>
          </p:nvSpPr>
          <p:spPr bwMode="auto">
            <a:xfrm>
              <a:off x="4541654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4" name="Line 176"/>
            <p:cNvSpPr>
              <a:spLocks noChangeShapeType="1"/>
            </p:cNvSpPr>
            <p:nvPr/>
          </p:nvSpPr>
          <p:spPr bwMode="auto">
            <a:xfrm>
              <a:off x="46086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5" name="Line 177"/>
            <p:cNvSpPr>
              <a:spLocks noChangeShapeType="1"/>
            </p:cNvSpPr>
            <p:nvPr/>
          </p:nvSpPr>
          <p:spPr bwMode="auto">
            <a:xfrm>
              <a:off x="4608685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6" name="Line 178"/>
            <p:cNvSpPr>
              <a:spLocks noChangeShapeType="1"/>
            </p:cNvSpPr>
            <p:nvPr/>
          </p:nvSpPr>
          <p:spPr bwMode="auto">
            <a:xfrm>
              <a:off x="4674258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7" name="Line 179"/>
            <p:cNvSpPr>
              <a:spLocks noChangeShapeType="1"/>
            </p:cNvSpPr>
            <p:nvPr/>
          </p:nvSpPr>
          <p:spPr bwMode="auto">
            <a:xfrm>
              <a:off x="4674258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8" name="Line 180"/>
            <p:cNvSpPr>
              <a:spLocks noChangeShapeType="1"/>
            </p:cNvSpPr>
            <p:nvPr/>
          </p:nvSpPr>
          <p:spPr bwMode="auto">
            <a:xfrm>
              <a:off x="474128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9" name="Line 181"/>
            <p:cNvSpPr>
              <a:spLocks noChangeShapeType="1"/>
            </p:cNvSpPr>
            <p:nvPr/>
          </p:nvSpPr>
          <p:spPr bwMode="auto">
            <a:xfrm>
              <a:off x="474128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0" name="Line 182"/>
            <p:cNvSpPr>
              <a:spLocks noChangeShapeType="1"/>
            </p:cNvSpPr>
            <p:nvPr/>
          </p:nvSpPr>
          <p:spPr bwMode="auto">
            <a:xfrm>
              <a:off x="48141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1" name="Line 183"/>
            <p:cNvSpPr>
              <a:spLocks noChangeShapeType="1"/>
            </p:cNvSpPr>
            <p:nvPr/>
          </p:nvSpPr>
          <p:spPr bwMode="auto">
            <a:xfrm>
              <a:off x="4814149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2" name="Line 184"/>
            <p:cNvSpPr>
              <a:spLocks noChangeShapeType="1"/>
            </p:cNvSpPr>
            <p:nvPr/>
          </p:nvSpPr>
          <p:spPr bwMode="auto">
            <a:xfrm>
              <a:off x="48811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3" name="Line 185"/>
            <p:cNvSpPr>
              <a:spLocks noChangeShapeType="1"/>
            </p:cNvSpPr>
            <p:nvPr/>
          </p:nvSpPr>
          <p:spPr bwMode="auto">
            <a:xfrm>
              <a:off x="4881180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4" name="Freeform 186"/>
            <p:cNvSpPr>
              <a:spLocks/>
            </p:cNvSpPr>
            <p:nvPr/>
          </p:nvSpPr>
          <p:spPr bwMode="auto">
            <a:xfrm>
              <a:off x="3929632" y="1161949"/>
              <a:ext cx="842259" cy="3302920"/>
            </a:xfrm>
            <a:custGeom>
              <a:avLst/>
              <a:gdLst>
                <a:gd name="T0" fmla="*/ 0 w 578"/>
                <a:gd name="T1" fmla="*/ 0 h 2328"/>
                <a:gd name="T2" fmla="*/ 233 w 578"/>
                <a:gd name="T3" fmla="*/ 0 h 2328"/>
                <a:gd name="T4" fmla="*/ 528 w 578"/>
                <a:gd name="T5" fmla="*/ 92 h 2328"/>
                <a:gd name="T6" fmla="*/ 578 w 578"/>
                <a:gd name="T7" fmla="*/ 187 h 2328"/>
                <a:gd name="T8" fmla="*/ 499 w 578"/>
                <a:gd name="T9" fmla="*/ 283 h 2328"/>
                <a:gd name="T10" fmla="*/ 495 w 578"/>
                <a:gd name="T11" fmla="*/ 374 h 2328"/>
                <a:gd name="T12" fmla="*/ 540 w 578"/>
                <a:gd name="T13" fmla="*/ 470 h 2328"/>
                <a:gd name="T14" fmla="*/ 520 w 578"/>
                <a:gd name="T15" fmla="*/ 566 h 2328"/>
                <a:gd name="T16" fmla="*/ 424 w 578"/>
                <a:gd name="T17" fmla="*/ 657 h 2328"/>
                <a:gd name="T18" fmla="*/ 349 w 578"/>
                <a:gd name="T19" fmla="*/ 728 h 2328"/>
                <a:gd name="T20" fmla="*/ 33 w 578"/>
                <a:gd name="T21" fmla="*/ 753 h 2328"/>
                <a:gd name="T22" fmla="*/ 54 w 578"/>
                <a:gd name="T23" fmla="*/ 778 h 2328"/>
                <a:gd name="T24" fmla="*/ 8 w 578"/>
                <a:gd name="T25" fmla="*/ 798 h 2328"/>
                <a:gd name="T26" fmla="*/ 12 w 578"/>
                <a:gd name="T27" fmla="*/ 823 h 2328"/>
                <a:gd name="T28" fmla="*/ 0 w 578"/>
                <a:gd name="T29" fmla="*/ 844 h 2328"/>
                <a:gd name="T30" fmla="*/ 8 w 578"/>
                <a:gd name="T31" fmla="*/ 869 h 2328"/>
                <a:gd name="T32" fmla="*/ 17 w 578"/>
                <a:gd name="T33" fmla="*/ 1035 h 2328"/>
                <a:gd name="T34" fmla="*/ 41 w 578"/>
                <a:gd name="T35" fmla="*/ 1127 h 2328"/>
                <a:gd name="T36" fmla="*/ 4 w 578"/>
                <a:gd name="T37" fmla="*/ 1223 h 2328"/>
                <a:gd name="T38" fmla="*/ 17 w 578"/>
                <a:gd name="T39" fmla="*/ 1318 h 2328"/>
                <a:gd name="T40" fmla="*/ 37 w 578"/>
                <a:gd name="T41" fmla="*/ 1410 h 2328"/>
                <a:gd name="T42" fmla="*/ 25 w 578"/>
                <a:gd name="T43" fmla="*/ 1505 h 2328"/>
                <a:gd name="T44" fmla="*/ 25 w 578"/>
                <a:gd name="T45" fmla="*/ 1622 h 2328"/>
                <a:gd name="T46" fmla="*/ 12 w 578"/>
                <a:gd name="T47" fmla="*/ 1763 h 2328"/>
                <a:gd name="T48" fmla="*/ 0 w 578"/>
                <a:gd name="T49" fmla="*/ 2021 h 2328"/>
                <a:gd name="T50" fmla="*/ 17 w 578"/>
                <a:gd name="T51" fmla="*/ 2162 h 2328"/>
                <a:gd name="T52" fmla="*/ 12 w 578"/>
                <a:gd name="T53" fmla="*/ 2328 h 2328"/>
                <a:gd name="T54" fmla="*/ 0 w 578"/>
                <a:gd name="T55" fmla="*/ 2328 h 2328"/>
                <a:gd name="T56" fmla="*/ 0 w 578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8" h="2328">
                  <a:moveTo>
                    <a:pt x="0" y="0"/>
                  </a:moveTo>
                  <a:lnTo>
                    <a:pt x="233" y="0"/>
                  </a:lnTo>
                  <a:lnTo>
                    <a:pt x="528" y="92"/>
                  </a:lnTo>
                  <a:lnTo>
                    <a:pt x="578" y="187"/>
                  </a:lnTo>
                  <a:lnTo>
                    <a:pt x="499" y="283"/>
                  </a:lnTo>
                  <a:lnTo>
                    <a:pt x="495" y="374"/>
                  </a:lnTo>
                  <a:lnTo>
                    <a:pt x="540" y="470"/>
                  </a:lnTo>
                  <a:lnTo>
                    <a:pt x="520" y="566"/>
                  </a:lnTo>
                  <a:lnTo>
                    <a:pt x="424" y="657"/>
                  </a:lnTo>
                  <a:lnTo>
                    <a:pt x="349" y="728"/>
                  </a:lnTo>
                  <a:lnTo>
                    <a:pt x="33" y="753"/>
                  </a:lnTo>
                  <a:lnTo>
                    <a:pt x="54" y="778"/>
                  </a:lnTo>
                  <a:lnTo>
                    <a:pt x="8" y="798"/>
                  </a:lnTo>
                  <a:lnTo>
                    <a:pt x="12" y="823"/>
                  </a:lnTo>
                  <a:lnTo>
                    <a:pt x="0" y="844"/>
                  </a:lnTo>
                  <a:lnTo>
                    <a:pt x="8" y="869"/>
                  </a:lnTo>
                  <a:lnTo>
                    <a:pt x="17" y="1035"/>
                  </a:lnTo>
                  <a:lnTo>
                    <a:pt x="41" y="1127"/>
                  </a:lnTo>
                  <a:lnTo>
                    <a:pt x="4" y="1223"/>
                  </a:lnTo>
                  <a:lnTo>
                    <a:pt x="17" y="1318"/>
                  </a:lnTo>
                  <a:lnTo>
                    <a:pt x="37" y="1410"/>
                  </a:lnTo>
                  <a:lnTo>
                    <a:pt x="25" y="1505"/>
                  </a:lnTo>
                  <a:lnTo>
                    <a:pt x="25" y="1622"/>
                  </a:lnTo>
                  <a:lnTo>
                    <a:pt x="12" y="1763"/>
                  </a:lnTo>
                  <a:lnTo>
                    <a:pt x="0" y="2021"/>
                  </a:lnTo>
                  <a:lnTo>
                    <a:pt x="17" y="2162"/>
                  </a:lnTo>
                  <a:lnTo>
                    <a:pt x="1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5" name="Line 187"/>
            <p:cNvSpPr>
              <a:spLocks noChangeShapeType="1"/>
            </p:cNvSpPr>
            <p:nvPr/>
          </p:nvSpPr>
          <p:spPr bwMode="auto">
            <a:xfrm flipV="1">
              <a:off x="392963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6" name="Line 188"/>
            <p:cNvSpPr>
              <a:spLocks noChangeShapeType="1"/>
            </p:cNvSpPr>
            <p:nvPr/>
          </p:nvSpPr>
          <p:spPr bwMode="auto">
            <a:xfrm flipV="1">
              <a:off x="392963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7" name="Line 189"/>
            <p:cNvSpPr>
              <a:spLocks noChangeShapeType="1"/>
            </p:cNvSpPr>
            <p:nvPr/>
          </p:nvSpPr>
          <p:spPr bwMode="auto">
            <a:xfrm flipV="1">
              <a:off x="392963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8" name="Line 190"/>
            <p:cNvSpPr>
              <a:spLocks noChangeShapeType="1"/>
            </p:cNvSpPr>
            <p:nvPr/>
          </p:nvSpPr>
          <p:spPr bwMode="auto">
            <a:xfrm>
              <a:off x="4946754" y="4500339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9" name="Line 191"/>
            <p:cNvSpPr>
              <a:spLocks noChangeShapeType="1"/>
            </p:cNvSpPr>
            <p:nvPr/>
          </p:nvSpPr>
          <p:spPr bwMode="auto">
            <a:xfrm>
              <a:off x="4946754" y="1126480"/>
              <a:ext cx="406558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0" name="Line 192"/>
            <p:cNvSpPr>
              <a:spLocks noChangeShapeType="1"/>
            </p:cNvSpPr>
            <p:nvPr/>
          </p:nvSpPr>
          <p:spPr bwMode="auto">
            <a:xfrm>
              <a:off x="5013785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1" name="Line 193"/>
            <p:cNvSpPr>
              <a:spLocks noChangeShapeType="1"/>
            </p:cNvSpPr>
            <p:nvPr/>
          </p:nvSpPr>
          <p:spPr bwMode="auto">
            <a:xfrm>
              <a:off x="5013785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2" name="Line 194"/>
            <p:cNvSpPr>
              <a:spLocks noChangeShapeType="1"/>
            </p:cNvSpPr>
            <p:nvPr/>
          </p:nvSpPr>
          <p:spPr bwMode="auto">
            <a:xfrm>
              <a:off x="508081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3" name="Line 195"/>
            <p:cNvSpPr>
              <a:spLocks noChangeShapeType="1"/>
            </p:cNvSpPr>
            <p:nvPr/>
          </p:nvSpPr>
          <p:spPr bwMode="auto">
            <a:xfrm>
              <a:off x="5080816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4" name="Line 196"/>
            <p:cNvSpPr>
              <a:spLocks noChangeShapeType="1"/>
            </p:cNvSpPr>
            <p:nvPr/>
          </p:nvSpPr>
          <p:spPr bwMode="auto">
            <a:xfrm>
              <a:off x="5153676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5" name="Line 197"/>
            <p:cNvSpPr>
              <a:spLocks noChangeShapeType="1"/>
            </p:cNvSpPr>
            <p:nvPr/>
          </p:nvSpPr>
          <p:spPr bwMode="auto">
            <a:xfrm>
              <a:off x="5153676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6" name="Line 198"/>
            <p:cNvSpPr>
              <a:spLocks noChangeShapeType="1"/>
            </p:cNvSpPr>
            <p:nvPr/>
          </p:nvSpPr>
          <p:spPr bwMode="auto">
            <a:xfrm>
              <a:off x="5219249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7" name="Line 199"/>
            <p:cNvSpPr>
              <a:spLocks noChangeShapeType="1"/>
            </p:cNvSpPr>
            <p:nvPr/>
          </p:nvSpPr>
          <p:spPr bwMode="auto">
            <a:xfrm>
              <a:off x="5219249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8" name="Line 200"/>
            <p:cNvSpPr>
              <a:spLocks noChangeShapeType="1"/>
            </p:cNvSpPr>
            <p:nvPr/>
          </p:nvSpPr>
          <p:spPr bwMode="auto">
            <a:xfrm>
              <a:off x="5286280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9" name="Line 201"/>
            <p:cNvSpPr>
              <a:spLocks noChangeShapeType="1"/>
            </p:cNvSpPr>
            <p:nvPr/>
          </p:nvSpPr>
          <p:spPr bwMode="auto">
            <a:xfrm>
              <a:off x="5286280" y="450033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0" name="Line 202"/>
            <p:cNvSpPr>
              <a:spLocks noChangeShapeType="1"/>
            </p:cNvSpPr>
            <p:nvPr/>
          </p:nvSpPr>
          <p:spPr bwMode="auto">
            <a:xfrm>
              <a:off x="5353311" y="1126480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1" name="Line 203"/>
            <p:cNvSpPr>
              <a:spLocks noChangeShapeType="1"/>
            </p:cNvSpPr>
            <p:nvPr/>
          </p:nvSpPr>
          <p:spPr bwMode="auto">
            <a:xfrm>
              <a:off x="5353311" y="4500339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2" name="Freeform 204"/>
            <p:cNvSpPr>
              <a:spLocks/>
            </p:cNvSpPr>
            <p:nvPr/>
          </p:nvSpPr>
          <p:spPr bwMode="auto">
            <a:xfrm>
              <a:off x="4946754" y="1161949"/>
              <a:ext cx="394900" cy="3302920"/>
            </a:xfrm>
            <a:custGeom>
              <a:avLst/>
              <a:gdLst>
                <a:gd name="T0" fmla="*/ 0 w 271"/>
                <a:gd name="T1" fmla="*/ 0 h 2328"/>
                <a:gd name="T2" fmla="*/ 38 w 271"/>
                <a:gd name="T3" fmla="*/ 0 h 2328"/>
                <a:gd name="T4" fmla="*/ 50 w 271"/>
                <a:gd name="T5" fmla="*/ 92 h 2328"/>
                <a:gd name="T6" fmla="*/ 50 w 271"/>
                <a:gd name="T7" fmla="*/ 187 h 2328"/>
                <a:gd name="T8" fmla="*/ 50 w 271"/>
                <a:gd name="T9" fmla="*/ 283 h 2328"/>
                <a:gd name="T10" fmla="*/ 42 w 271"/>
                <a:gd name="T11" fmla="*/ 374 h 2328"/>
                <a:gd name="T12" fmla="*/ 38 w 271"/>
                <a:gd name="T13" fmla="*/ 470 h 2328"/>
                <a:gd name="T14" fmla="*/ 42 w 271"/>
                <a:gd name="T15" fmla="*/ 566 h 2328"/>
                <a:gd name="T16" fmla="*/ 46 w 271"/>
                <a:gd name="T17" fmla="*/ 657 h 2328"/>
                <a:gd name="T18" fmla="*/ 146 w 271"/>
                <a:gd name="T19" fmla="*/ 728 h 2328"/>
                <a:gd name="T20" fmla="*/ 254 w 271"/>
                <a:gd name="T21" fmla="*/ 753 h 2328"/>
                <a:gd name="T22" fmla="*/ 271 w 271"/>
                <a:gd name="T23" fmla="*/ 778 h 2328"/>
                <a:gd name="T24" fmla="*/ 217 w 271"/>
                <a:gd name="T25" fmla="*/ 798 h 2328"/>
                <a:gd name="T26" fmla="*/ 21 w 271"/>
                <a:gd name="T27" fmla="*/ 823 h 2328"/>
                <a:gd name="T28" fmla="*/ 0 w 271"/>
                <a:gd name="T29" fmla="*/ 844 h 2328"/>
                <a:gd name="T30" fmla="*/ 29 w 271"/>
                <a:gd name="T31" fmla="*/ 869 h 2328"/>
                <a:gd name="T32" fmla="*/ 46 w 271"/>
                <a:gd name="T33" fmla="*/ 1035 h 2328"/>
                <a:gd name="T34" fmla="*/ 46 w 271"/>
                <a:gd name="T35" fmla="*/ 1127 h 2328"/>
                <a:gd name="T36" fmla="*/ 59 w 271"/>
                <a:gd name="T37" fmla="*/ 1223 h 2328"/>
                <a:gd name="T38" fmla="*/ 117 w 271"/>
                <a:gd name="T39" fmla="*/ 1318 h 2328"/>
                <a:gd name="T40" fmla="*/ 158 w 271"/>
                <a:gd name="T41" fmla="*/ 1410 h 2328"/>
                <a:gd name="T42" fmla="*/ 59 w 271"/>
                <a:gd name="T43" fmla="*/ 1505 h 2328"/>
                <a:gd name="T44" fmla="*/ 88 w 271"/>
                <a:gd name="T45" fmla="*/ 1622 h 2328"/>
                <a:gd name="T46" fmla="*/ 29 w 271"/>
                <a:gd name="T47" fmla="*/ 1763 h 2328"/>
                <a:gd name="T48" fmla="*/ 38 w 271"/>
                <a:gd name="T49" fmla="*/ 2021 h 2328"/>
                <a:gd name="T50" fmla="*/ 34 w 271"/>
                <a:gd name="T51" fmla="*/ 2162 h 2328"/>
                <a:gd name="T52" fmla="*/ 29 w 271"/>
                <a:gd name="T53" fmla="*/ 2328 h 2328"/>
                <a:gd name="T54" fmla="*/ 0 w 271"/>
                <a:gd name="T55" fmla="*/ 2328 h 2328"/>
                <a:gd name="T56" fmla="*/ 0 w 271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1" h="2328">
                  <a:moveTo>
                    <a:pt x="0" y="0"/>
                  </a:moveTo>
                  <a:lnTo>
                    <a:pt x="38" y="0"/>
                  </a:lnTo>
                  <a:lnTo>
                    <a:pt x="50" y="92"/>
                  </a:lnTo>
                  <a:lnTo>
                    <a:pt x="50" y="187"/>
                  </a:lnTo>
                  <a:lnTo>
                    <a:pt x="50" y="283"/>
                  </a:lnTo>
                  <a:lnTo>
                    <a:pt x="42" y="374"/>
                  </a:lnTo>
                  <a:lnTo>
                    <a:pt x="38" y="470"/>
                  </a:lnTo>
                  <a:lnTo>
                    <a:pt x="42" y="566"/>
                  </a:lnTo>
                  <a:lnTo>
                    <a:pt x="46" y="657"/>
                  </a:lnTo>
                  <a:lnTo>
                    <a:pt x="146" y="728"/>
                  </a:lnTo>
                  <a:lnTo>
                    <a:pt x="254" y="753"/>
                  </a:lnTo>
                  <a:lnTo>
                    <a:pt x="271" y="778"/>
                  </a:lnTo>
                  <a:lnTo>
                    <a:pt x="217" y="798"/>
                  </a:lnTo>
                  <a:lnTo>
                    <a:pt x="21" y="823"/>
                  </a:lnTo>
                  <a:lnTo>
                    <a:pt x="0" y="844"/>
                  </a:lnTo>
                  <a:lnTo>
                    <a:pt x="29" y="869"/>
                  </a:lnTo>
                  <a:lnTo>
                    <a:pt x="46" y="1035"/>
                  </a:lnTo>
                  <a:lnTo>
                    <a:pt x="46" y="1127"/>
                  </a:lnTo>
                  <a:lnTo>
                    <a:pt x="59" y="1223"/>
                  </a:lnTo>
                  <a:lnTo>
                    <a:pt x="117" y="1318"/>
                  </a:lnTo>
                  <a:lnTo>
                    <a:pt x="158" y="1410"/>
                  </a:lnTo>
                  <a:lnTo>
                    <a:pt x="59" y="1505"/>
                  </a:lnTo>
                  <a:lnTo>
                    <a:pt x="88" y="1622"/>
                  </a:lnTo>
                  <a:lnTo>
                    <a:pt x="29" y="1763"/>
                  </a:lnTo>
                  <a:lnTo>
                    <a:pt x="38" y="2021"/>
                  </a:lnTo>
                  <a:lnTo>
                    <a:pt x="34" y="2162"/>
                  </a:lnTo>
                  <a:lnTo>
                    <a:pt x="29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3" name="Line 205"/>
            <p:cNvSpPr>
              <a:spLocks noChangeShapeType="1"/>
            </p:cNvSpPr>
            <p:nvPr/>
          </p:nvSpPr>
          <p:spPr bwMode="auto">
            <a:xfrm flipV="1">
              <a:off x="4946754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207"/>
            <p:cNvSpPr>
              <a:spLocks noChangeShapeType="1"/>
            </p:cNvSpPr>
            <p:nvPr/>
          </p:nvSpPr>
          <p:spPr bwMode="auto">
            <a:xfrm flipV="1">
              <a:off x="4946753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 flipV="1">
              <a:off x="4946753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5420342" y="4500338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5420342" y="1126479"/>
              <a:ext cx="950092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54932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4932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555877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5558775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562580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5625806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569283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5692837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575841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575841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583127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583127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5898302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5898302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25"/>
            <p:cNvSpPr>
              <a:spLocks noChangeShapeType="1"/>
            </p:cNvSpPr>
            <p:nvPr/>
          </p:nvSpPr>
          <p:spPr bwMode="auto">
            <a:xfrm>
              <a:off x="596533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965333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603236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6032364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609793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609793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Line 231"/>
            <p:cNvSpPr>
              <a:spLocks noChangeShapeType="1"/>
            </p:cNvSpPr>
            <p:nvPr/>
          </p:nvSpPr>
          <p:spPr bwMode="auto">
            <a:xfrm>
              <a:off x="617079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Line 232"/>
            <p:cNvSpPr>
              <a:spLocks noChangeShapeType="1"/>
            </p:cNvSpPr>
            <p:nvPr/>
          </p:nvSpPr>
          <p:spPr bwMode="auto">
            <a:xfrm>
              <a:off x="617079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Line 233"/>
            <p:cNvSpPr>
              <a:spLocks noChangeShapeType="1"/>
            </p:cNvSpPr>
            <p:nvPr/>
          </p:nvSpPr>
          <p:spPr bwMode="auto">
            <a:xfrm>
              <a:off x="62378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Line 234"/>
            <p:cNvSpPr>
              <a:spLocks noChangeShapeType="1"/>
            </p:cNvSpPr>
            <p:nvPr/>
          </p:nvSpPr>
          <p:spPr bwMode="auto">
            <a:xfrm>
              <a:off x="6237829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Line 235"/>
            <p:cNvSpPr>
              <a:spLocks noChangeShapeType="1"/>
            </p:cNvSpPr>
            <p:nvPr/>
          </p:nvSpPr>
          <p:spPr bwMode="auto">
            <a:xfrm>
              <a:off x="63048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Line 236"/>
            <p:cNvSpPr>
              <a:spLocks noChangeShapeType="1"/>
            </p:cNvSpPr>
            <p:nvPr/>
          </p:nvSpPr>
          <p:spPr bwMode="auto">
            <a:xfrm>
              <a:off x="6304860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Line 237"/>
            <p:cNvSpPr>
              <a:spLocks noChangeShapeType="1"/>
            </p:cNvSpPr>
            <p:nvPr/>
          </p:nvSpPr>
          <p:spPr bwMode="auto">
            <a:xfrm>
              <a:off x="637043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Line 238"/>
            <p:cNvSpPr>
              <a:spLocks noChangeShapeType="1"/>
            </p:cNvSpPr>
            <p:nvPr/>
          </p:nvSpPr>
          <p:spPr bwMode="auto">
            <a:xfrm>
              <a:off x="637043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239"/>
            <p:cNvSpPr>
              <a:spLocks/>
            </p:cNvSpPr>
            <p:nvPr/>
          </p:nvSpPr>
          <p:spPr bwMode="auto">
            <a:xfrm>
              <a:off x="5420342" y="1161949"/>
              <a:ext cx="938434" cy="3302920"/>
            </a:xfrm>
            <a:custGeom>
              <a:avLst/>
              <a:gdLst>
                <a:gd name="T0" fmla="*/ 0 w 644"/>
                <a:gd name="T1" fmla="*/ 0 h 2328"/>
                <a:gd name="T2" fmla="*/ 295 w 644"/>
                <a:gd name="T3" fmla="*/ 0 h 2328"/>
                <a:gd name="T4" fmla="*/ 602 w 644"/>
                <a:gd name="T5" fmla="*/ 92 h 2328"/>
                <a:gd name="T6" fmla="*/ 644 w 644"/>
                <a:gd name="T7" fmla="*/ 187 h 2328"/>
                <a:gd name="T8" fmla="*/ 569 w 644"/>
                <a:gd name="T9" fmla="*/ 283 h 2328"/>
                <a:gd name="T10" fmla="*/ 557 w 644"/>
                <a:gd name="T11" fmla="*/ 374 h 2328"/>
                <a:gd name="T12" fmla="*/ 607 w 644"/>
                <a:gd name="T13" fmla="*/ 470 h 2328"/>
                <a:gd name="T14" fmla="*/ 577 w 644"/>
                <a:gd name="T15" fmla="*/ 566 h 2328"/>
                <a:gd name="T16" fmla="*/ 486 w 644"/>
                <a:gd name="T17" fmla="*/ 657 h 2328"/>
                <a:gd name="T18" fmla="*/ 528 w 644"/>
                <a:gd name="T19" fmla="*/ 728 h 2328"/>
                <a:gd name="T20" fmla="*/ 553 w 644"/>
                <a:gd name="T21" fmla="*/ 753 h 2328"/>
                <a:gd name="T22" fmla="*/ 598 w 644"/>
                <a:gd name="T23" fmla="*/ 778 h 2328"/>
                <a:gd name="T24" fmla="*/ 465 w 644"/>
                <a:gd name="T25" fmla="*/ 798 h 2328"/>
                <a:gd name="T26" fmla="*/ 245 w 644"/>
                <a:gd name="T27" fmla="*/ 823 h 2328"/>
                <a:gd name="T28" fmla="*/ 237 w 644"/>
                <a:gd name="T29" fmla="*/ 844 h 2328"/>
                <a:gd name="T30" fmla="*/ 332 w 644"/>
                <a:gd name="T31" fmla="*/ 869 h 2328"/>
                <a:gd name="T32" fmla="*/ 299 w 644"/>
                <a:gd name="T33" fmla="*/ 1035 h 2328"/>
                <a:gd name="T34" fmla="*/ 237 w 644"/>
                <a:gd name="T35" fmla="*/ 1127 h 2328"/>
                <a:gd name="T36" fmla="*/ 99 w 644"/>
                <a:gd name="T37" fmla="*/ 1223 h 2328"/>
                <a:gd name="T38" fmla="*/ 174 w 644"/>
                <a:gd name="T39" fmla="*/ 1318 h 2328"/>
                <a:gd name="T40" fmla="*/ 224 w 644"/>
                <a:gd name="T41" fmla="*/ 1410 h 2328"/>
                <a:gd name="T42" fmla="*/ 108 w 644"/>
                <a:gd name="T43" fmla="*/ 1505 h 2328"/>
                <a:gd name="T44" fmla="*/ 128 w 644"/>
                <a:gd name="T45" fmla="*/ 1622 h 2328"/>
                <a:gd name="T46" fmla="*/ 66 w 644"/>
                <a:gd name="T47" fmla="*/ 1763 h 2328"/>
                <a:gd name="T48" fmla="*/ 58 w 644"/>
                <a:gd name="T49" fmla="*/ 2021 h 2328"/>
                <a:gd name="T50" fmla="*/ 83 w 644"/>
                <a:gd name="T51" fmla="*/ 2162 h 2328"/>
                <a:gd name="T52" fmla="*/ 54 w 644"/>
                <a:gd name="T53" fmla="*/ 2328 h 2328"/>
                <a:gd name="T54" fmla="*/ 0 w 644"/>
                <a:gd name="T55" fmla="*/ 2328 h 2328"/>
                <a:gd name="T56" fmla="*/ 0 w 644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4" h="2328">
                  <a:moveTo>
                    <a:pt x="0" y="0"/>
                  </a:moveTo>
                  <a:lnTo>
                    <a:pt x="295" y="0"/>
                  </a:lnTo>
                  <a:lnTo>
                    <a:pt x="602" y="92"/>
                  </a:lnTo>
                  <a:lnTo>
                    <a:pt x="644" y="187"/>
                  </a:lnTo>
                  <a:lnTo>
                    <a:pt x="569" y="283"/>
                  </a:lnTo>
                  <a:lnTo>
                    <a:pt x="557" y="374"/>
                  </a:lnTo>
                  <a:lnTo>
                    <a:pt x="607" y="470"/>
                  </a:lnTo>
                  <a:lnTo>
                    <a:pt x="577" y="566"/>
                  </a:lnTo>
                  <a:lnTo>
                    <a:pt x="486" y="657"/>
                  </a:lnTo>
                  <a:lnTo>
                    <a:pt x="528" y="728"/>
                  </a:lnTo>
                  <a:lnTo>
                    <a:pt x="553" y="753"/>
                  </a:lnTo>
                  <a:lnTo>
                    <a:pt x="598" y="778"/>
                  </a:lnTo>
                  <a:lnTo>
                    <a:pt x="465" y="798"/>
                  </a:lnTo>
                  <a:lnTo>
                    <a:pt x="245" y="823"/>
                  </a:lnTo>
                  <a:lnTo>
                    <a:pt x="237" y="844"/>
                  </a:lnTo>
                  <a:lnTo>
                    <a:pt x="332" y="869"/>
                  </a:lnTo>
                  <a:lnTo>
                    <a:pt x="299" y="1035"/>
                  </a:lnTo>
                  <a:lnTo>
                    <a:pt x="237" y="1127"/>
                  </a:lnTo>
                  <a:lnTo>
                    <a:pt x="99" y="1223"/>
                  </a:lnTo>
                  <a:lnTo>
                    <a:pt x="174" y="1318"/>
                  </a:lnTo>
                  <a:lnTo>
                    <a:pt x="224" y="1410"/>
                  </a:lnTo>
                  <a:lnTo>
                    <a:pt x="108" y="1505"/>
                  </a:lnTo>
                  <a:lnTo>
                    <a:pt x="128" y="1622"/>
                  </a:lnTo>
                  <a:lnTo>
                    <a:pt x="66" y="1763"/>
                  </a:lnTo>
                  <a:lnTo>
                    <a:pt x="58" y="2021"/>
                  </a:lnTo>
                  <a:lnTo>
                    <a:pt x="83" y="2162"/>
                  </a:lnTo>
                  <a:lnTo>
                    <a:pt x="54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Line 240"/>
            <p:cNvSpPr>
              <a:spLocks noChangeShapeType="1"/>
            </p:cNvSpPr>
            <p:nvPr/>
          </p:nvSpPr>
          <p:spPr bwMode="auto">
            <a:xfrm flipV="1">
              <a:off x="542034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Line 241"/>
            <p:cNvSpPr>
              <a:spLocks noChangeShapeType="1"/>
            </p:cNvSpPr>
            <p:nvPr/>
          </p:nvSpPr>
          <p:spPr bwMode="auto">
            <a:xfrm flipV="1">
              <a:off x="542034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Line 242"/>
            <p:cNvSpPr>
              <a:spLocks noChangeShapeType="1"/>
            </p:cNvSpPr>
            <p:nvPr/>
          </p:nvSpPr>
          <p:spPr bwMode="auto">
            <a:xfrm flipV="1">
              <a:off x="542034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Line 243"/>
            <p:cNvSpPr>
              <a:spLocks noChangeShapeType="1"/>
            </p:cNvSpPr>
            <p:nvPr/>
          </p:nvSpPr>
          <p:spPr bwMode="auto">
            <a:xfrm>
              <a:off x="6437465" y="4500338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Line 244"/>
            <p:cNvSpPr>
              <a:spLocks noChangeShapeType="1"/>
            </p:cNvSpPr>
            <p:nvPr/>
          </p:nvSpPr>
          <p:spPr bwMode="auto">
            <a:xfrm>
              <a:off x="6437465" y="1126479"/>
              <a:ext cx="817486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Line 245"/>
            <p:cNvSpPr>
              <a:spLocks noChangeShapeType="1"/>
            </p:cNvSpPr>
            <p:nvPr/>
          </p:nvSpPr>
          <p:spPr bwMode="auto">
            <a:xfrm>
              <a:off x="65103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Line 246"/>
            <p:cNvSpPr>
              <a:spLocks noChangeShapeType="1"/>
            </p:cNvSpPr>
            <p:nvPr/>
          </p:nvSpPr>
          <p:spPr bwMode="auto">
            <a:xfrm>
              <a:off x="65103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Line 247"/>
            <p:cNvSpPr>
              <a:spLocks noChangeShapeType="1"/>
            </p:cNvSpPr>
            <p:nvPr/>
          </p:nvSpPr>
          <p:spPr bwMode="auto">
            <a:xfrm>
              <a:off x="65773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Line 248"/>
            <p:cNvSpPr>
              <a:spLocks noChangeShapeType="1"/>
            </p:cNvSpPr>
            <p:nvPr/>
          </p:nvSpPr>
          <p:spPr bwMode="auto">
            <a:xfrm>
              <a:off x="65773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Line 249"/>
            <p:cNvSpPr>
              <a:spLocks noChangeShapeType="1"/>
            </p:cNvSpPr>
            <p:nvPr/>
          </p:nvSpPr>
          <p:spPr bwMode="auto">
            <a:xfrm>
              <a:off x="6642929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Line 250"/>
            <p:cNvSpPr>
              <a:spLocks noChangeShapeType="1"/>
            </p:cNvSpPr>
            <p:nvPr/>
          </p:nvSpPr>
          <p:spPr bwMode="auto">
            <a:xfrm>
              <a:off x="6642929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Line 251"/>
            <p:cNvSpPr>
              <a:spLocks noChangeShapeType="1"/>
            </p:cNvSpPr>
            <p:nvPr/>
          </p:nvSpPr>
          <p:spPr bwMode="auto">
            <a:xfrm>
              <a:off x="6709960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Line 252"/>
            <p:cNvSpPr>
              <a:spLocks noChangeShapeType="1"/>
            </p:cNvSpPr>
            <p:nvPr/>
          </p:nvSpPr>
          <p:spPr bwMode="auto">
            <a:xfrm>
              <a:off x="6709960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Line 253"/>
            <p:cNvSpPr>
              <a:spLocks noChangeShapeType="1"/>
            </p:cNvSpPr>
            <p:nvPr/>
          </p:nvSpPr>
          <p:spPr bwMode="auto">
            <a:xfrm>
              <a:off x="677699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Line 254"/>
            <p:cNvSpPr>
              <a:spLocks noChangeShapeType="1"/>
            </p:cNvSpPr>
            <p:nvPr/>
          </p:nvSpPr>
          <p:spPr bwMode="auto">
            <a:xfrm>
              <a:off x="6776991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Line 255"/>
            <p:cNvSpPr>
              <a:spLocks noChangeShapeType="1"/>
            </p:cNvSpPr>
            <p:nvPr/>
          </p:nvSpPr>
          <p:spPr bwMode="auto">
            <a:xfrm>
              <a:off x="68498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Line 256"/>
            <p:cNvSpPr>
              <a:spLocks noChangeShapeType="1"/>
            </p:cNvSpPr>
            <p:nvPr/>
          </p:nvSpPr>
          <p:spPr bwMode="auto">
            <a:xfrm>
              <a:off x="68498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Line 257"/>
            <p:cNvSpPr>
              <a:spLocks noChangeShapeType="1"/>
            </p:cNvSpPr>
            <p:nvPr/>
          </p:nvSpPr>
          <p:spPr bwMode="auto">
            <a:xfrm>
              <a:off x="6915425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Line 258"/>
            <p:cNvSpPr>
              <a:spLocks noChangeShapeType="1"/>
            </p:cNvSpPr>
            <p:nvPr/>
          </p:nvSpPr>
          <p:spPr bwMode="auto">
            <a:xfrm>
              <a:off x="6915425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Line 259"/>
            <p:cNvSpPr>
              <a:spLocks noChangeShapeType="1"/>
            </p:cNvSpPr>
            <p:nvPr/>
          </p:nvSpPr>
          <p:spPr bwMode="auto">
            <a:xfrm>
              <a:off x="6982456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Line 260"/>
            <p:cNvSpPr>
              <a:spLocks noChangeShapeType="1"/>
            </p:cNvSpPr>
            <p:nvPr/>
          </p:nvSpPr>
          <p:spPr bwMode="auto">
            <a:xfrm>
              <a:off x="6982456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Line 261"/>
            <p:cNvSpPr>
              <a:spLocks noChangeShapeType="1"/>
            </p:cNvSpPr>
            <p:nvPr/>
          </p:nvSpPr>
          <p:spPr bwMode="auto">
            <a:xfrm>
              <a:off x="704948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Line 262"/>
            <p:cNvSpPr>
              <a:spLocks noChangeShapeType="1"/>
            </p:cNvSpPr>
            <p:nvPr/>
          </p:nvSpPr>
          <p:spPr bwMode="auto">
            <a:xfrm>
              <a:off x="704948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Line 263"/>
            <p:cNvSpPr>
              <a:spLocks noChangeShapeType="1"/>
            </p:cNvSpPr>
            <p:nvPr/>
          </p:nvSpPr>
          <p:spPr bwMode="auto">
            <a:xfrm>
              <a:off x="711651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Line 264"/>
            <p:cNvSpPr>
              <a:spLocks noChangeShapeType="1"/>
            </p:cNvSpPr>
            <p:nvPr/>
          </p:nvSpPr>
          <p:spPr bwMode="auto">
            <a:xfrm>
              <a:off x="711651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Line 265"/>
            <p:cNvSpPr>
              <a:spLocks noChangeShapeType="1"/>
            </p:cNvSpPr>
            <p:nvPr/>
          </p:nvSpPr>
          <p:spPr bwMode="auto">
            <a:xfrm>
              <a:off x="71893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Line 266"/>
            <p:cNvSpPr>
              <a:spLocks noChangeShapeType="1"/>
            </p:cNvSpPr>
            <p:nvPr/>
          </p:nvSpPr>
          <p:spPr bwMode="auto">
            <a:xfrm>
              <a:off x="7189378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Line 267"/>
            <p:cNvSpPr>
              <a:spLocks noChangeShapeType="1"/>
            </p:cNvSpPr>
            <p:nvPr/>
          </p:nvSpPr>
          <p:spPr bwMode="auto">
            <a:xfrm>
              <a:off x="7254951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Line 268"/>
            <p:cNvSpPr>
              <a:spLocks noChangeShapeType="1"/>
            </p:cNvSpPr>
            <p:nvPr/>
          </p:nvSpPr>
          <p:spPr bwMode="auto">
            <a:xfrm>
              <a:off x="7254951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269"/>
            <p:cNvSpPr>
              <a:spLocks/>
            </p:cNvSpPr>
            <p:nvPr/>
          </p:nvSpPr>
          <p:spPr bwMode="auto">
            <a:xfrm>
              <a:off x="6437465" y="1161949"/>
              <a:ext cx="727140" cy="3302920"/>
            </a:xfrm>
            <a:custGeom>
              <a:avLst/>
              <a:gdLst>
                <a:gd name="T0" fmla="*/ 0 w 499"/>
                <a:gd name="T1" fmla="*/ 0 h 2328"/>
                <a:gd name="T2" fmla="*/ 0 w 499"/>
                <a:gd name="T3" fmla="*/ 0 h 2328"/>
                <a:gd name="T4" fmla="*/ 0 w 499"/>
                <a:gd name="T5" fmla="*/ 92 h 2328"/>
                <a:gd name="T6" fmla="*/ 0 w 499"/>
                <a:gd name="T7" fmla="*/ 187 h 2328"/>
                <a:gd name="T8" fmla="*/ 0 w 499"/>
                <a:gd name="T9" fmla="*/ 283 h 2328"/>
                <a:gd name="T10" fmla="*/ 4 w 499"/>
                <a:gd name="T11" fmla="*/ 374 h 2328"/>
                <a:gd name="T12" fmla="*/ 0 w 499"/>
                <a:gd name="T13" fmla="*/ 470 h 2328"/>
                <a:gd name="T14" fmla="*/ 4 w 499"/>
                <a:gd name="T15" fmla="*/ 566 h 2328"/>
                <a:gd name="T16" fmla="*/ 4 w 499"/>
                <a:gd name="T17" fmla="*/ 657 h 2328"/>
                <a:gd name="T18" fmla="*/ 4 w 499"/>
                <a:gd name="T19" fmla="*/ 728 h 2328"/>
                <a:gd name="T20" fmla="*/ 0 w 499"/>
                <a:gd name="T21" fmla="*/ 753 h 2328"/>
                <a:gd name="T22" fmla="*/ 0 w 499"/>
                <a:gd name="T23" fmla="*/ 778 h 2328"/>
                <a:gd name="T24" fmla="*/ 0 w 499"/>
                <a:gd name="T25" fmla="*/ 798 h 2328"/>
                <a:gd name="T26" fmla="*/ 0 w 499"/>
                <a:gd name="T27" fmla="*/ 823 h 2328"/>
                <a:gd name="T28" fmla="*/ 0 w 499"/>
                <a:gd name="T29" fmla="*/ 844 h 2328"/>
                <a:gd name="T30" fmla="*/ 0 w 499"/>
                <a:gd name="T31" fmla="*/ 869 h 2328"/>
                <a:gd name="T32" fmla="*/ 54 w 499"/>
                <a:gd name="T33" fmla="*/ 1035 h 2328"/>
                <a:gd name="T34" fmla="*/ 328 w 499"/>
                <a:gd name="T35" fmla="*/ 1127 h 2328"/>
                <a:gd name="T36" fmla="*/ 499 w 499"/>
                <a:gd name="T37" fmla="*/ 1223 h 2328"/>
                <a:gd name="T38" fmla="*/ 337 w 499"/>
                <a:gd name="T39" fmla="*/ 1318 h 2328"/>
                <a:gd name="T40" fmla="*/ 216 w 499"/>
                <a:gd name="T41" fmla="*/ 1410 h 2328"/>
                <a:gd name="T42" fmla="*/ 341 w 499"/>
                <a:gd name="T43" fmla="*/ 1505 h 2328"/>
                <a:gd name="T44" fmla="*/ 316 w 499"/>
                <a:gd name="T45" fmla="*/ 1622 h 2328"/>
                <a:gd name="T46" fmla="*/ 441 w 499"/>
                <a:gd name="T47" fmla="*/ 1763 h 2328"/>
                <a:gd name="T48" fmla="*/ 495 w 499"/>
                <a:gd name="T49" fmla="*/ 2021 h 2328"/>
                <a:gd name="T50" fmla="*/ 370 w 499"/>
                <a:gd name="T51" fmla="*/ 2162 h 2328"/>
                <a:gd name="T52" fmla="*/ 362 w 499"/>
                <a:gd name="T53" fmla="*/ 2328 h 2328"/>
                <a:gd name="T54" fmla="*/ 0 w 499"/>
                <a:gd name="T55" fmla="*/ 2328 h 2328"/>
                <a:gd name="T56" fmla="*/ 0 w 49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9" h="2328">
                  <a:moveTo>
                    <a:pt x="0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0" y="187"/>
                  </a:lnTo>
                  <a:lnTo>
                    <a:pt x="0" y="283"/>
                  </a:lnTo>
                  <a:lnTo>
                    <a:pt x="4" y="374"/>
                  </a:lnTo>
                  <a:lnTo>
                    <a:pt x="0" y="470"/>
                  </a:lnTo>
                  <a:lnTo>
                    <a:pt x="4" y="566"/>
                  </a:lnTo>
                  <a:lnTo>
                    <a:pt x="4" y="657"/>
                  </a:lnTo>
                  <a:lnTo>
                    <a:pt x="4" y="728"/>
                  </a:lnTo>
                  <a:lnTo>
                    <a:pt x="0" y="753"/>
                  </a:lnTo>
                  <a:lnTo>
                    <a:pt x="0" y="778"/>
                  </a:lnTo>
                  <a:lnTo>
                    <a:pt x="0" y="798"/>
                  </a:lnTo>
                  <a:lnTo>
                    <a:pt x="0" y="823"/>
                  </a:lnTo>
                  <a:lnTo>
                    <a:pt x="0" y="844"/>
                  </a:lnTo>
                  <a:lnTo>
                    <a:pt x="0" y="869"/>
                  </a:lnTo>
                  <a:lnTo>
                    <a:pt x="54" y="1035"/>
                  </a:lnTo>
                  <a:lnTo>
                    <a:pt x="328" y="1127"/>
                  </a:lnTo>
                  <a:lnTo>
                    <a:pt x="499" y="1223"/>
                  </a:lnTo>
                  <a:lnTo>
                    <a:pt x="337" y="1318"/>
                  </a:lnTo>
                  <a:lnTo>
                    <a:pt x="216" y="1410"/>
                  </a:lnTo>
                  <a:lnTo>
                    <a:pt x="341" y="1505"/>
                  </a:lnTo>
                  <a:lnTo>
                    <a:pt x="316" y="1622"/>
                  </a:lnTo>
                  <a:lnTo>
                    <a:pt x="441" y="1763"/>
                  </a:lnTo>
                  <a:lnTo>
                    <a:pt x="495" y="2021"/>
                  </a:lnTo>
                  <a:lnTo>
                    <a:pt x="370" y="2162"/>
                  </a:lnTo>
                  <a:lnTo>
                    <a:pt x="36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Line 270"/>
            <p:cNvSpPr>
              <a:spLocks noChangeShapeType="1"/>
            </p:cNvSpPr>
            <p:nvPr/>
          </p:nvSpPr>
          <p:spPr bwMode="auto">
            <a:xfrm flipV="1">
              <a:off x="6437465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Line 271"/>
            <p:cNvSpPr>
              <a:spLocks noChangeShapeType="1"/>
            </p:cNvSpPr>
            <p:nvPr/>
          </p:nvSpPr>
          <p:spPr bwMode="auto">
            <a:xfrm flipV="1">
              <a:off x="6437465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Line 272"/>
            <p:cNvSpPr>
              <a:spLocks noChangeShapeType="1"/>
            </p:cNvSpPr>
            <p:nvPr/>
          </p:nvSpPr>
          <p:spPr bwMode="auto">
            <a:xfrm flipV="1">
              <a:off x="6437465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Line 273"/>
            <p:cNvSpPr>
              <a:spLocks noChangeShapeType="1"/>
            </p:cNvSpPr>
            <p:nvPr/>
          </p:nvSpPr>
          <p:spPr bwMode="auto">
            <a:xfrm>
              <a:off x="7321982" y="4500338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Line 274"/>
            <p:cNvSpPr>
              <a:spLocks noChangeShapeType="1"/>
            </p:cNvSpPr>
            <p:nvPr/>
          </p:nvSpPr>
          <p:spPr bwMode="auto">
            <a:xfrm>
              <a:off x="7321982" y="1126479"/>
              <a:ext cx="27249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Line 275"/>
            <p:cNvSpPr>
              <a:spLocks noChangeShapeType="1"/>
            </p:cNvSpPr>
            <p:nvPr/>
          </p:nvSpPr>
          <p:spPr bwMode="auto">
            <a:xfrm>
              <a:off x="7389013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Line 276"/>
            <p:cNvSpPr>
              <a:spLocks noChangeShapeType="1"/>
            </p:cNvSpPr>
            <p:nvPr/>
          </p:nvSpPr>
          <p:spPr bwMode="auto">
            <a:xfrm>
              <a:off x="7389013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Line 277"/>
            <p:cNvSpPr>
              <a:spLocks noChangeShapeType="1"/>
            </p:cNvSpPr>
            <p:nvPr/>
          </p:nvSpPr>
          <p:spPr bwMode="auto">
            <a:xfrm>
              <a:off x="7456044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Line 278"/>
            <p:cNvSpPr>
              <a:spLocks noChangeShapeType="1"/>
            </p:cNvSpPr>
            <p:nvPr/>
          </p:nvSpPr>
          <p:spPr bwMode="auto">
            <a:xfrm>
              <a:off x="7456044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Line 279"/>
            <p:cNvSpPr>
              <a:spLocks noChangeShapeType="1"/>
            </p:cNvSpPr>
            <p:nvPr/>
          </p:nvSpPr>
          <p:spPr bwMode="auto">
            <a:xfrm>
              <a:off x="7527447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Line 280"/>
            <p:cNvSpPr>
              <a:spLocks noChangeShapeType="1"/>
            </p:cNvSpPr>
            <p:nvPr/>
          </p:nvSpPr>
          <p:spPr bwMode="auto">
            <a:xfrm>
              <a:off x="7527447" y="4500338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Line 281"/>
            <p:cNvSpPr>
              <a:spLocks noChangeShapeType="1"/>
            </p:cNvSpPr>
            <p:nvPr/>
          </p:nvSpPr>
          <p:spPr bwMode="auto">
            <a:xfrm>
              <a:off x="7594478" y="1126479"/>
              <a:ext cx="0" cy="1844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Line 282"/>
            <p:cNvSpPr>
              <a:spLocks noChangeShapeType="1"/>
            </p:cNvSpPr>
            <p:nvPr/>
          </p:nvSpPr>
          <p:spPr bwMode="auto">
            <a:xfrm>
              <a:off x="7594478" y="4500338"/>
              <a:ext cx="0" cy="29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283"/>
            <p:cNvSpPr>
              <a:spLocks/>
            </p:cNvSpPr>
            <p:nvPr/>
          </p:nvSpPr>
          <p:spPr bwMode="auto">
            <a:xfrm>
              <a:off x="7321982" y="1161949"/>
              <a:ext cx="260838" cy="3302920"/>
            </a:xfrm>
            <a:custGeom>
              <a:avLst/>
              <a:gdLst>
                <a:gd name="T0" fmla="*/ 0 w 179"/>
                <a:gd name="T1" fmla="*/ 0 h 2328"/>
                <a:gd name="T2" fmla="*/ 42 w 179"/>
                <a:gd name="T3" fmla="*/ 0 h 2328"/>
                <a:gd name="T4" fmla="*/ 21 w 179"/>
                <a:gd name="T5" fmla="*/ 92 h 2328"/>
                <a:gd name="T6" fmla="*/ 8 w 179"/>
                <a:gd name="T7" fmla="*/ 187 h 2328"/>
                <a:gd name="T8" fmla="*/ 13 w 179"/>
                <a:gd name="T9" fmla="*/ 283 h 2328"/>
                <a:gd name="T10" fmla="*/ 17 w 179"/>
                <a:gd name="T11" fmla="*/ 374 h 2328"/>
                <a:gd name="T12" fmla="*/ 21 w 179"/>
                <a:gd name="T13" fmla="*/ 470 h 2328"/>
                <a:gd name="T14" fmla="*/ 37 w 179"/>
                <a:gd name="T15" fmla="*/ 566 h 2328"/>
                <a:gd name="T16" fmla="*/ 37 w 179"/>
                <a:gd name="T17" fmla="*/ 657 h 2328"/>
                <a:gd name="T18" fmla="*/ 42 w 179"/>
                <a:gd name="T19" fmla="*/ 728 h 2328"/>
                <a:gd name="T20" fmla="*/ 50 w 179"/>
                <a:gd name="T21" fmla="*/ 753 h 2328"/>
                <a:gd name="T22" fmla="*/ 58 w 179"/>
                <a:gd name="T23" fmla="*/ 778 h 2328"/>
                <a:gd name="T24" fmla="*/ 83 w 179"/>
                <a:gd name="T25" fmla="*/ 798 h 2328"/>
                <a:gd name="T26" fmla="*/ 37 w 179"/>
                <a:gd name="T27" fmla="*/ 823 h 2328"/>
                <a:gd name="T28" fmla="*/ 8 w 179"/>
                <a:gd name="T29" fmla="*/ 844 h 2328"/>
                <a:gd name="T30" fmla="*/ 71 w 179"/>
                <a:gd name="T31" fmla="*/ 869 h 2328"/>
                <a:gd name="T32" fmla="*/ 158 w 179"/>
                <a:gd name="T33" fmla="*/ 1035 h 2328"/>
                <a:gd name="T34" fmla="*/ 166 w 179"/>
                <a:gd name="T35" fmla="*/ 1127 h 2328"/>
                <a:gd name="T36" fmla="*/ 121 w 179"/>
                <a:gd name="T37" fmla="*/ 1223 h 2328"/>
                <a:gd name="T38" fmla="*/ 100 w 179"/>
                <a:gd name="T39" fmla="*/ 1318 h 2328"/>
                <a:gd name="T40" fmla="*/ 179 w 179"/>
                <a:gd name="T41" fmla="*/ 1410 h 2328"/>
                <a:gd name="T42" fmla="*/ 137 w 179"/>
                <a:gd name="T43" fmla="*/ 1505 h 2328"/>
                <a:gd name="T44" fmla="*/ 150 w 179"/>
                <a:gd name="T45" fmla="*/ 1622 h 2328"/>
                <a:gd name="T46" fmla="*/ 116 w 179"/>
                <a:gd name="T47" fmla="*/ 1763 h 2328"/>
                <a:gd name="T48" fmla="*/ 129 w 179"/>
                <a:gd name="T49" fmla="*/ 2021 h 2328"/>
                <a:gd name="T50" fmla="*/ 125 w 179"/>
                <a:gd name="T51" fmla="*/ 2162 h 2328"/>
                <a:gd name="T52" fmla="*/ 92 w 179"/>
                <a:gd name="T53" fmla="*/ 2328 h 2328"/>
                <a:gd name="T54" fmla="*/ 0 w 179"/>
                <a:gd name="T55" fmla="*/ 2328 h 2328"/>
                <a:gd name="T56" fmla="*/ 0 w 179"/>
                <a:gd name="T57" fmla="*/ 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2328">
                  <a:moveTo>
                    <a:pt x="0" y="0"/>
                  </a:moveTo>
                  <a:lnTo>
                    <a:pt x="42" y="0"/>
                  </a:lnTo>
                  <a:lnTo>
                    <a:pt x="21" y="92"/>
                  </a:lnTo>
                  <a:lnTo>
                    <a:pt x="8" y="187"/>
                  </a:lnTo>
                  <a:lnTo>
                    <a:pt x="13" y="283"/>
                  </a:lnTo>
                  <a:lnTo>
                    <a:pt x="17" y="374"/>
                  </a:lnTo>
                  <a:lnTo>
                    <a:pt x="21" y="470"/>
                  </a:lnTo>
                  <a:lnTo>
                    <a:pt x="37" y="566"/>
                  </a:lnTo>
                  <a:lnTo>
                    <a:pt x="37" y="657"/>
                  </a:lnTo>
                  <a:lnTo>
                    <a:pt x="42" y="728"/>
                  </a:lnTo>
                  <a:lnTo>
                    <a:pt x="50" y="753"/>
                  </a:lnTo>
                  <a:lnTo>
                    <a:pt x="58" y="778"/>
                  </a:lnTo>
                  <a:lnTo>
                    <a:pt x="83" y="798"/>
                  </a:lnTo>
                  <a:lnTo>
                    <a:pt x="37" y="823"/>
                  </a:lnTo>
                  <a:lnTo>
                    <a:pt x="8" y="844"/>
                  </a:lnTo>
                  <a:lnTo>
                    <a:pt x="71" y="869"/>
                  </a:lnTo>
                  <a:lnTo>
                    <a:pt x="158" y="1035"/>
                  </a:lnTo>
                  <a:lnTo>
                    <a:pt x="166" y="1127"/>
                  </a:lnTo>
                  <a:lnTo>
                    <a:pt x="121" y="1223"/>
                  </a:lnTo>
                  <a:lnTo>
                    <a:pt x="100" y="1318"/>
                  </a:lnTo>
                  <a:lnTo>
                    <a:pt x="179" y="1410"/>
                  </a:lnTo>
                  <a:lnTo>
                    <a:pt x="137" y="1505"/>
                  </a:lnTo>
                  <a:lnTo>
                    <a:pt x="150" y="1622"/>
                  </a:lnTo>
                  <a:lnTo>
                    <a:pt x="116" y="1763"/>
                  </a:lnTo>
                  <a:lnTo>
                    <a:pt x="129" y="2021"/>
                  </a:lnTo>
                  <a:lnTo>
                    <a:pt x="125" y="2162"/>
                  </a:lnTo>
                  <a:lnTo>
                    <a:pt x="92" y="2328"/>
                  </a:lnTo>
                  <a:lnTo>
                    <a:pt x="0" y="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Line 284"/>
            <p:cNvSpPr>
              <a:spLocks noChangeShapeType="1"/>
            </p:cNvSpPr>
            <p:nvPr/>
          </p:nvSpPr>
          <p:spPr bwMode="auto">
            <a:xfrm flipV="1">
              <a:off x="7321982" y="4464869"/>
              <a:ext cx="0" cy="10073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Line 285"/>
            <p:cNvSpPr>
              <a:spLocks noChangeShapeType="1"/>
            </p:cNvSpPr>
            <p:nvPr/>
          </p:nvSpPr>
          <p:spPr bwMode="auto">
            <a:xfrm flipV="1">
              <a:off x="7321982" y="1062635"/>
              <a:ext cx="0" cy="993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Line 286"/>
            <p:cNvSpPr>
              <a:spLocks noChangeShapeType="1"/>
            </p:cNvSpPr>
            <p:nvPr/>
          </p:nvSpPr>
          <p:spPr bwMode="auto">
            <a:xfrm flipV="1">
              <a:off x="7321982" y="1161949"/>
              <a:ext cx="0" cy="330292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Line 287"/>
            <p:cNvSpPr>
              <a:spLocks noChangeShapeType="1"/>
            </p:cNvSpPr>
            <p:nvPr/>
          </p:nvSpPr>
          <p:spPr bwMode="auto">
            <a:xfrm flipV="1">
              <a:off x="7661509" y="1062635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6" name="Rectangle 329"/>
            <p:cNvSpPr>
              <a:spLocks noChangeArrowheads="1"/>
            </p:cNvSpPr>
            <p:nvPr/>
          </p:nvSpPr>
          <p:spPr bwMode="auto">
            <a:xfrm>
              <a:off x="984639" y="1227213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331"/>
            <p:cNvSpPr>
              <a:spLocks noChangeArrowheads="1"/>
            </p:cNvSpPr>
            <p:nvPr/>
          </p:nvSpPr>
          <p:spPr bwMode="auto">
            <a:xfrm>
              <a:off x="984639" y="139179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333"/>
            <p:cNvSpPr>
              <a:spLocks noChangeArrowheads="1"/>
            </p:cNvSpPr>
            <p:nvPr/>
          </p:nvSpPr>
          <p:spPr bwMode="auto">
            <a:xfrm>
              <a:off x="984639" y="155637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335"/>
            <p:cNvSpPr>
              <a:spLocks noChangeArrowheads="1"/>
            </p:cNvSpPr>
            <p:nvPr/>
          </p:nvSpPr>
          <p:spPr bwMode="auto">
            <a:xfrm>
              <a:off x="984639" y="1728042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337"/>
            <p:cNvSpPr>
              <a:spLocks noChangeArrowheads="1"/>
            </p:cNvSpPr>
            <p:nvPr/>
          </p:nvSpPr>
          <p:spPr bwMode="auto">
            <a:xfrm>
              <a:off x="984639" y="1892620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339"/>
            <p:cNvSpPr>
              <a:spLocks noChangeArrowheads="1"/>
            </p:cNvSpPr>
            <p:nvPr/>
          </p:nvSpPr>
          <p:spPr bwMode="auto">
            <a:xfrm>
              <a:off x="984639" y="2058618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341"/>
            <p:cNvSpPr>
              <a:spLocks noChangeArrowheads="1"/>
            </p:cNvSpPr>
            <p:nvPr/>
          </p:nvSpPr>
          <p:spPr bwMode="auto">
            <a:xfrm>
              <a:off x="984639" y="222319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343"/>
            <p:cNvSpPr>
              <a:spLocks noChangeArrowheads="1"/>
            </p:cNvSpPr>
            <p:nvPr/>
          </p:nvSpPr>
          <p:spPr bwMode="auto">
            <a:xfrm>
              <a:off x="984639" y="2394869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345"/>
            <p:cNvSpPr>
              <a:spLocks noChangeArrowheads="1"/>
            </p:cNvSpPr>
            <p:nvPr/>
          </p:nvSpPr>
          <p:spPr bwMode="auto">
            <a:xfrm>
              <a:off x="984639" y="2559447"/>
              <a:ext cx="109289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347"/>
            <p:cNvSpPr>
              <a:spLocks noChangeArrowheads="1"/>
            </p:cNvSpPr>
            <p:nvPr/>
          </p:nvSpPr>
          <p:spPr bwMode="auto">
            <a:xfrm>
              <a:off x="942380" y="272544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349"/>
            <p:cNvSpPr>
              <a:spLocks noChangeArrowheads="1"/>
            </p:cNvSpPr>
            <p:nvPr/>
          </p:nvSpPr>
          <p:spPr bwMode="auto">
            <a:xfrm>
              <a:off x="942380" y="2895698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351"/>
            <p:cNvSpPr>
              <a:spLocks noChangeArrowheads="1"/>
            </p:cNvSpPr>
            <p:nvPr/>
          </p:nvSpPr>
          <p:spPr bwMode="auto">
            <a:xfrm>
              <a:off x="942380" y="306169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353"/>
            <p:cNvSpPr>
              <a:spLocks noChangeArrowheads="1"/>
            </p:cNvSpPr>
            <p:nvPr/>
          </p:nvSpPr>
          <p:spPr bwMode="auto">
            <a:xfrm>
              <a:off x="942380" y="322627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355"/>
            <p:cNvSpPr>
              <a:spLocks noChangeArrowheads="1"/>
            </p:cNvSpPr>
            <p:nvPr/>
          </p:nvSpPr>
          <p:spPr bwMode="auto">
            <a:xfrm>
              <a:off x="942380" y="33908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357"/>
            <p:cNvSpPr>
              <a:spLocks noChangeArrowheads="1"/>
            </p:cNvSpPr>
            <p:nvPr/>
          </p:nvSpPr>
          <p:spPr bwMode="auto">
            <a:xfrm>
              <a:off x="942380" y="3562525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359"/>
            <p:cNvSpPr>
              <a:spLocks noChangeArrowheads="1"/>
            </p:cNvSpPr>
            <p:nvPr/>
          </p:nvSpPr>
          <p:spPr bwMode="auto">
            <a:xfrm>
              <a:off x="942380" y="372710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361"/>
            <p:cNvSpPr>
              <a:spLocks noChangeArrowheads="1"/>
            </p:cNvSpPr>
            <p:nvPr/>
          </p:nvSpPr>
          <p:spPr bwMode="auto">
            <a:xfrm>
              <a:off x="942380" y="3893101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363"/>
            <p:cNvSpPr>
              <a:spLocks noChangeArrowheads="1"/>
            </p:cNvSpPr>
            <p:nvPr/>
          </p:nvSpPr>
          <p:spPr bwMode="auto">
            <a:xfrm>
              <a:off x="942380" y="4063354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365"/>
            <p:cNvSpPr>
              <a:spLocks noChangeArrowheads="1"/>
            </p:cNvSpPr>
            <p:nvPr/>
          </p:nvSpPr>
          <p:spPr bwMode="auto">
            <a:xfrm>
              <a:off x="942380" y="4229352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367"/>
            <p:cNvSpPr>
              <a:spLocks noChangeArrowheads="1"/>
            </p:cNvSpPr>
            <p:nvPr/>
          </p:nvSpPr>
          <p:spPr bwMode="auto">
            <a:xfrm>
              <a:off x="942380" y="4393930"/>
              <a:ext cx="151548" cy="1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370"/>
            <p:cNvSpPr>
              <a:spLocks noChangeArrowheads="1"/>
            </p:cNvSpPr>
            <p:nvPr/>
          </p:nvSpPr>
          <p:spPr bwMode="auto">
            <a:xfrm>
              <a:off x="139119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371"/>
            <p:cNvSpPr>
              <a:spLocks noChangeArrowheads="1"/>
            </p:cNvSpPr>
            <p:nvPr/>
          </p:nvSpPr>
          <p:spPr bwMode="auto">
            <a:xfrm rot="18900000">
              <a:off x="1124171" y="655706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aquáticos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372"/>
            <p:cNvSpPr>
              <a:spLocks noChangeArrowheads="1"/>
            </p:cNvSpPr>
            <p:nvPr/>
          </p:nvSpPr>
          <p:spPr bwMode="auto">
            <a:xfrm rot="18900000">
              <a:off x="1703295" y="828776"/>
              <a:ext cx="292814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Alnus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373"/>
            <p:cNvSpPr>
              <a:spLocks noChangeArrowheads="1"/>
            </p:cNvSpPr>
            <p:nvPr/>
          </p:nvSpPr>
          <p:spPr bwMode="auto">
            <a:xfrm rot="18900000">
              <a:off x="1878622" y="758322"/>
              <a:ext cx="5591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Arecaceae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374"/>
            <p:cNvSpPr>
              <a:spLocks noChangeArrowheads="1"/>
            </p:cNvSpPr>
            <p:nvPr/>
          </p:nvSpPr>
          <p:spPr bwMode="auto">
            <a:xfrm>
              <a:off x="22698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375"/>
            <p:cNvSpPr>
              <a:spLocks noChangeArrowheads="1"/>
            </p:cNvSpPr>
            <p:nvPr/>
          </p:nvSpPr>
          <p:spPr bwMode="auto">
            <a:xfrm>
              <a:off x="2542380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376"/>
            <p:cNvSpPr>
              <a:spLocks noChangeArrowheads="1"/>
            </p:cNvSpPr>
            <p:nvPr/>
          </p:nvSpPr>
          <p:spPr bwMode="auto">
            <a:xfrm>
              <a:off x="28148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377"/>
            <p:cNvSpPr>
              <a:spLocks noChangeArrowheads="1"/>
            </p:cNvSpPr>
            <p:nvPr/>
          </p:nvSpPr>
          <p:spPr bwMode="auto">
            <a:xfrm rot="18900000">
              <a:off x="2127875" y="640844"/>
              <a:ext cx="8223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arbóreos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378"/>
            <p:cNvSpPr>
              <a:spLocks noChangeArrowheads="1"/>
            </p:cNvSpPr>
            <p:nvPr/>
          </p:nvSpPr>
          <p:spPr bwMode="auto">
            <a:xfrm>
              <a:off x="328846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379"/>
            <p:cNvSpPr>
              <a:spLocks noChangeArrowheads="1"/>
            </p:cNvSpPr>
            <p:nvPr/>
          </p:nvSpPr>
          <p:spPr bwMode="auto">
            <a:xfrm rot="18900000">
              <a:off x="3058287" y="689735"/>
              <a:ext cx="688627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Cyatheaceae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380"/>
            <p:cNvSpPr>
              <a:spLocks noChangeArrowheads="1"/>
            </p:cNvSpPr>
            <p:nvPr/>
          </p:nvSpPr>
          <p:spPr bwMode="auto">
            <a:xfrm>
              <a:off x="362799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381"/>
            <p:cNvSpPr>
              <a:spLocks noChangeArrowheads="1"/>
            </p:cNvSpPr>
            <p:nvPr/>
          </p:nvSpPr>
          <p:spPr bwMode="auto">
            <a:xfrm rot="18900000">
              <a:off x="3441498" y="648212"/>
              <a:ext cx="7726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esporos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382"/>
            <p:cNvSpPr>
              <a:spLocks noChangeArrowheads="1"/>
            </p:cNvSpPr>
            <p:nvPr/>
          </p:nvSpPr>
          <p:spPr bwMode="auto">
            <a:xfrm>
              <a:off x="410595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383"/>
            <p:cNvSpPr>
              <a:spLocks noChangeArrowheads="1"/>
            </p:cNvSpPr>
            <p:nvPr/>
          </p:nvSpPr>
          <p:spPr bwMode="auto">
            <a:xfrm>
              <a:off x="4372618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384"/>
            <p:cNvSpPr>
              <a:spLocks noChangeArrowheads="1"/>
            </p:cNvSpPr>
            <p:nvPr/>
          </p:nvSpPr>
          <p:spPr bwMode="auto">
            <a:xfrm>
              <a:off x="464511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385"/>
            <p:cNvSpPr>
              <a:spLocks noChangeArrowheads="1"/>
            </p:cNvSpPr>
            <p:nvPr/>
          </p:nvSpPr>
          <p:spPr bwMode="auto">
            <a:xfrm rot="18900000">
              <a:off x="3922927" y="704248"/>
              <a:ext cx="631242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Cyperaceae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386"/>
            <p:cNvSpPr>
              <a:spLocks noChangeArrowheads="1"/>
            </p:cNvSpPr>
            <p:nvPr/>
          </p:nvSpPr>
          <p:spPr bwMode="auto">
            <a:xfrm>
              <a:off x="512307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387"/>
            <p:cNvSpPr>
              <a:spLocks noChangeArrowheads="1"/>
            </p:cNvSpPr>
            <p:nvPr/>
          </p:nvSpPr>
          <p:spPr bwMode="auto">
            <a:xfrm rot="18900000">
              <a:off x="4938709" y="743222"/>
              <a:ext cx="460556" cy="13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Poaceae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388"/>
            <p:cNvSpPr>
              <a:spLocks noChangeArrowheads="1"/>
            </p:cNvSpPr>
            <p:nvPr/>
          </p:nvSpPr>
          <p:spPr bwMode="auto">
            <a:xfrm>
              <a:off x="5596662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389"/>
            <p:cNvSpPr>
              <a:spLocks noChangeArrowheads="1"/>
            </p:cNvSpPr>
            <p:nvPr/>
          </p:nvSpPr>
          <p:spPr bwMode="auto">
            <a:xfrm>
              <a:off x="5869159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390"/>
            <p:cNvSpPr>
              <a:spLocks noChangeArrowheads="1"/>
            </p:cNvSpPr>
            <p:nvPr/>
          </p:nvSpPr>
          <p:spPr bwMode="auto">
            <a:xfrm>
              <a:off x="6141654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391"/>
            <p:cNvSpPr>
              <a:spLocks noChangeArrowheads="1"/>
            </p:cNvSpPr>
            <p:nvPr/>
          </p:nvSpPr>
          <p:spPr bwMode="auto">
            <a:xfrm rot="18900000">
              <a:off x="5330227" y="598338"/>
              <a:ext cx="9137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herbáceos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392"/>
            <p:cNvSpPr>
              <a:spLocks noChangeArrowheads="1"/>
            </p:cNvSpPr>
            <p:nvPr/>
          </p:nvSpPr>
          <p:spPr bwMode="auto">
            <a:xfrm>
              <a:off x="6613785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393"/>
            <p:cNvSpPr>
              <a:spLocks noChangeArrowheads="1"/>
            </p:cNvSpPr>
            <p:nvPr/>
          </p:nvSpPr>
          <p:spPr bwMode="auto">
            <a:xfrm>
              <a:off x="6886281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394"/>
            <p:cNvSpPr>
              <a:spLocks noChangeArrowheads="1"/>
            </p:cNvSpPr>
            <p:nvPr/>
          </p:nvSpPr>
          <p:spPr bwMode="auto">
            <a:xfrm>
              <a:off x="7158776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395"/>
            <p:cNvSpPr>
              <a:spLocks noChangeArrowheads="1"/>
            </p:cNvSpPr>
            <p:nvPr/>
          </p:nvSpPr>
          <p:spPr bwMode="auto">
            <a:xfrm rot="18900000">
              <a:off x="6377357" y="588136"/>
              <a:ext cx="942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 manguezal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396"/>
            <p:cNvSpPr>
              <a:spLocks noChangeArrowheads="1"/>
            </p:cNvSpPr>
            <p:nvPr/>
          </p:nvSpPr>
          <p:spPr bwMode="auto">
            <a:xfrm>
              <a:off x="7498303" y="4548577"/>
              <a:ext cx="192350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397"/>
            <p:cNvSpPr>
              <a:spLocks noChangeArrowheads="1"/>
            </p:cNvSpPr>
            <p:nvPr/>
          </p:nvSpPr>
          <p:spPr bwMode="auto">
            <a:xfrm rot="18900000">
              <a:off x="7210702" y="592338"/>
              <a:ext cx="926776" cy="15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Indeterminados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6" name="Grupo 385"/>
            <p:cNvGrpSpPr/>
            <p:nvPr/>
          </p:nvGrpSpPr>
          <p:grpSpPr>
            <a:xfrm>
              <a:off x="7884368" y="1003046"/>
              <a:ext cx="1410565" cy="3773955"/>
              <a:chOff x="10578259" y="1003046"/>
              <a:chExt cx="1410565" cy="3773955"/>
            </a:xfrm>
          </p:grpSpPr>
          <p:sp>
            <p:nvSpPr>
              <p:cNvPr id="1051" name="Line 288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2" name="Line 289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1356649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3" name="Line 290"/>
              <p:cNvSpPr>
                <a:spLocks noChangeShapeType="1"/>
              </p:cNvSpPr>
              <p:nvPr/>
            </p:nvSpPr>
            <p:spPr bwMode="auto">
              <a:xfrm>
                <a:off x="10578259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4" name="Line 291"/>
              <p:cNvSpPr>
                <a:spLocks noChangeShapeType="1"/>
              </p:cNvSpPr>
              <p:nvPr/>
            </p:nvSpPr>
            <p:spPr bwMode="auto">
              <a:xfrm>
                <a:off x="10578259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5" name="Line 292"/>
              <p:cNvSpPr>
                <a:spLocks noChangeShapeType="1"/>
              </p:cNvSpPr>
              <p:nvPr/>
            </p:nvSpPr>
            <p:spPr bwMode="auto">
              <a:xfrm>
                <a:off x="10844926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0" name="Line 293"/>
              <p:cNvSpPr>
                <a:spLocks noChangeShapeType="1"/>
              </p:cNvSpPr>
              <p:nvPr/>
            </p:nvSpPr>
            <p:spPr bwMode="auto">
              <a:xfrm>
                <a:off x="10844926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1" name="Line 294"/>
              <p:cNvSpPr>
                <a:spLocks noChangeShapeType="1"/>
              </p:cNvSpPr>
              <p:nvPr/>
            </p:nvSpPr>
            <p:spPr bwMode="auto">
              <a:xfrm>
                <a:off x="11117421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2" name="Line 295"/>
              <p:cNvSpPr>
                <a:spLocks noChangeShapeType="1"/>
              </p:cNvSpPr>
              <p:nvPr/>
            </p:nvSpPr>
            <p:spPr bwMode="auto">
              <a:xfrm>
                <a:off x="11117421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3" name="Line 296"/>
              <p:cNvSpPr>
                <a:spLocks noChangeShapeType="1"/>
              </p:cNvSpPr>
              <p:nvPr/>
            </p:nvSpPr>
            <p:spPr bwMode="auto">
              <a:xfrm>
                <a:off x="11389917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4" name="Line 297"/>
              <p:cNvSpPr>
                <a:spLocks noChangeShapeType="1"/>
              </p:cNvSpPr>
              <p:nvPr/>
            </p:nvSpPr>
            <p:spPr bwMode="auto">
              <a:xfrm>
                <a:off x="11389917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5" name="Line 298"/>
              <p:cNvSpPr>
                <a:spLocks noChangeShapeType="1"/>
              </p:cNvSpPr>
              <p:nvPr/>
            </p:nvSpPr>
            <p:spPr bwMode="auto">
              <a:xfrm>
                <a:off x="11662412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6" name="Line 299"/>
              <p:cNvSpPr>
                <a:spLocks noChangeShapeType="1"/>
              </p:cNvSpPr>
              <p:nvPr/>
            </p:nvSpPr>
            <p:spPr bwMode="auto">
              <a:xfrm>
                <a:off x="11662412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7" name="Line 300"/>
              <p:cNvSpPr>
                <a:spLocks noChangeShapeType="1"/>
              </p:cNvSpPr>
              <p:nvPr/>
            </p:nvSpPr>
            <p:spPr bwMode="auto">
              <a:xfrm>
                <a:off x="11934908" y="1126479"/>
                <a:ext cx="0" cy="1844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8" name="Line 301"/>
              <p:cNvSpPr>
                <a:spLocks noChangeShapeType="1"/>
              </p:cNvSpPr>
              <p:nvPr/>
            </p:nvSpPr>
            <p:spPr bwMode="auto">
              <a:xfrm>
                <a:off x="11934908" y="4500338"/>
                <a:ext cx="0" cy="2979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9" name="Freeform 302"/>
              <p:cNvSpPr>
                <a:spLocks/>
              </p:cNvSpPr>
              <p:nvPr/>
            </p:nvSpPr>
            <p:spPr bwMode="auto">
              <a:xfrm>
                <a:off x="10578259" y="2329605"/>
                <a:ext cx="0" cy="29795"/>
              </a:xfrm>
              <a:custGeom>
                <a:avLst/>
                <a:gdLst>
                  <a:gd name="T0" fmla="*/ 0 h 21"/>
                  <a:gd name="T1" fmla="*/ 0 h 21"/>
                  <a:gd name="T2" fmla="*/ 21 h 21"/>
                  <a:gd name="T3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0" name="Freeform 303"/>
              <p:cNvSpPr>
                <a:spLocks/>
              </p:cNvSpPr>
              <p:nvPr/>
            </p:nvSpPr>
            <p:spPr bwMode="auto">
              <a:xfrm>
                <a:off x="10578259" y="1828776"/>
                <a:ext cx="5829" cy="136203"/>
              </a:xfrm>
              <a:custGeom>
                <a:avLst/>
                <a:gdLst>
                  <a:gd name="T0" fmla="*/ 0 w 4"/>
                  <a:gd name="T1" fmla="*/ 0 h 96"/>
                  <a:gd name="T2" fmla="*/ 4 w 4"/>
                  <a:gd name="T3" fmla="*/ 0 h 96"/>
                  <a:gd name="T4" fmla="*/ 4 w 4"/>
                  <a:gd name="T5" fmla="*/ 96 h 96"/>
                  <a:gd name="T6" fmla="*/ 0 w 4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6">
                    <a:moveTo>
                      <a:pt x="0" y="0"/>
                    </a:moveTo>
                    <a:lnTo>
                      <a:pt x="4" y="0"/>
                    </a:lnTo>
                    <a:lnTo>
                      <a:pt x="4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1" name="Freeform 304"/>
              <p:cNvSpPr>
                <a:spLocks/>
              </p:cNvSpPr>
              <p:nvPr/>
            </p:nvSpPr>
            <p:spPr bwMode="auto">
              <a:xfrm>
                <a:off x="10578259" y="1427261"/>
                <a:ext cx="11658" cy="136203"/>
              </a:xfrm>
              <a:custGeom>
                <a:avLst/>
                <a:gdLst>
                  <a:gd name="T0" fmla="*/ 0 w 8"/>
                  <a:gd name="T1" fmla="*/ 0 h 96"/>
                  <a:gd name="T2" fmla="*/ 8 w 8"/>
                  <a:gd name="T3" fmla="*/ 0 h 96"/>
                  <a:gd name="T4" fmla="*/ 8 w 8"/>
                  <a:gd name="T5" fmla="*/ 96 h 96"/>
                  <a:gd name="T6" fmla="*/ 0 w 8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6">
                    <a:moveTo>
                      <a:pt x="0" y="0"/>
                    </a:moveTo>
                    <a:lnTo>
                      <a:pt x="8" y="0"/>
                    </a:lnTo>
                    <a:lnTo>
                      <a:pt x="8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2" name="Freeform 305"/>
              <p:cNvSpPr>
                <a:spLocks/>
              </p:cNvSpPr>
              <p:nvPr/>
            </p:nvSpPr>
            <p:spPr bwMode="auto">
              <a:xfrm>
                <a:off x="10578259" y="1292477"/>
                <a:ext cx="17486" cy="200048"/>
              </a:xfrm>
              <a:custGeom>
                <a:avLst/>
                <a:gdLst>
                  <a:gd name="T0" fmla="*/ 0 w 12"/>
                  <a:gd name="T1" fmla="*/ 0 h 141"/>
                  <a:gd name="T2" fmla="*/ 12 w 12"/>
                  <a:gd name="T3" fmla="*/ 0 h 141"/>
                  <a:gd name="T4" fmla="*/ 12 w 12"/>
                  <a:gd name="T5" fmla="*/ 141 h 141"/>
                  <a:gd name="T6" fmla="*/ 8 w 12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1">
                    <a:moveTo>
                      <a:pt x="0" y="0"/>
                    </a:moveTo>
                    <a:lnTo>
                      <a:pt x="12" y="0"/>
                    </a:lnTo>
                    <a:lnTo>
                      <a:pt x="12" y="141"/>
                    </a:lnTo>
                    <a:lnTo>
                      <a:pt x="8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3" name="Freeform 306"/>
              <p:cNvSpPr>
                <a:spLocks/>
              </p:cNvSpPr>
              <p:nvPr/>
            </p:nvSpPr>
            <p:spPr bwMode="auto">
              <a:xfrm>
                <a:off x="10578259" y="1692573"/>
                <a:ext cx="23315" cy="201467"/>
              </a:xfrm>
              <a:custGeom>
                <a:avLst/>
                <a:gdLst>
                  <a:gd name="T0" fmla="*/ 0 w 16"/>
                  <a:gd name="T1" fmla="*/ 0 h 142"/>
                  <a:gd name="T2" fmla="*/ 16 w 16"/>
                  <a:gd name="T3" fmla="*/ 0 h 142"/>
                  <a:gd name="T4" fmla="*/ 16 w 16"/>
                  <a:gd name="T5" fmla="*/ 142 h 142"/>
                  <a:gd name="T6" fmla="*/ 4 w 16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2">
                    <a:moveTo>
                      <a:pt x="0" y="0"/>
                    </a:moveTo>
                    <a:lnTo>
                      <a:pt x="16" y="0"/>
                    </a:lnTo>
                    <a:lnTo>
                      <a:pt x="16" y="142"/>
                    </a:lnTo>
                    <a:lnTo>
                      <a:pt x="4" y="14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4" name="Freeform 307"/>
              <p:cNvSpPr>
                <a:spLocks/>
              </p:cNvSpPr>
              <p:nvPr/>
            </p:nvSpPr>
            <p:spPr bwMode="auto">
              <a:xfrm>
                <a:off x="10595745" y="1391792"/>
                <a:ext cx="13114" cy="401515"/>
              </a:xfrm>
              <a:custGeom>
                <a:avLst/>
                <a:gdLst>
                  <a:gd name="T0" fmla="*/ 0 w 9"/>
                  <a:gd name="T1" fmla="*/ 0 h 283"/>
                  <a:gd name="T2" fmla="*/ 9 w 9"/>
                  <a:gd name="T3" fmla="*/ 0 h 283"/>
                  <a:gd name="T4" fmla="*/ 9 w 9"/>
                  <a:gd name="T5" fmla="*/ 283 h 283"/>
                  <a:gd name="T6" fmla="*/ 4 w 9"/>
                  <a:gd name="T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3">
                    <a:moveTo>
                      <a:pt x="0" y="0"/>
                    </a:moveTo>
                    <a:lnTo>
                      <a:pt x="9" y="0"/>
                    </a:lnTo>
                    <a:lnTo>
                      <a:pt x="9" y="283"/>
                    </a:lnTo>
                    <a:lnTo>
                      <a:pt x="4" y="28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5" name="Freeform 308"/>
              <p:cNvSpPr>
                <a:spLocks/>
              </p:cNvSpPr>
              <p:nvPr/>
            </p:nvSpPr>
            <p:spPr bwMode="auto">
              <a:xfrm>
                <a:off x="10578259" y="2348049"/>
                <a:ext cx="42258" cy="46820"/>
              </a:xfrm>
              <a:custGeom>
                <a:avLst/>
                <a:gdLst>
                  <a:gd name="T0" fmla="*/ 0 w 29"/>
                  <a:gd name="T1" fmla="*/ 0 h 33"/>
                  <a:gd name="T2" fmla="*/ 29 w 29"/>
                  <a:gd name="T3" fmla="*/ 0 h 33"/>
                  <a:gd name="T4" fmla="*/ 29 w 29"/>
                  <a:gd name="T5" fmla="*/ 33 h 33"/>
                  <a:gd name="T6" fmla="*/ 0 w 2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33"/>
                    </a:lnTo>
                    <a:lnTo>
                      <a:pt x="0" y="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6" name="Freeform 309"/>
              <p:cNvSpPr>
                <a:spLocks/>
              </p:cNvSpPr>
              <p:nvPr/>
            </p:nvSpPr>
            <p:spPr bwMode="auto">
              <a:xfrm>
                <a:off x="10578259" y="3297213"/>
                <a:ext cx="53916" cy="165998"/>
              </a:xfrm>
              <a:custGeom>
                <a:avLst/>
                <a:gdLst>
                  <a:gd name="T0" fmla="*/ 0 w 37"/>
                  <a:gd name="T1" fmla="*/ 0 h 117"/>
                  <a:gd name="T2" fmla="*/ 37 w 37"/>
                  <a:gd name="T3" fmla="*/ 0 h 117"/>
                  <a:gd name="T4" fmla="*/ 37 w 37"/>
                  <a:gd name="T5" fmla="*/ 117 h 117"/>
                  <a:gd name="T6" fmla="*/ 0 w 37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7">
                    <a:moveTo>
                      <a:pt x="0" y="0"/>
                    </a:moveTo>
                    <a:lnTo>
                      <a:pt x="37" y="0"/>
                    </a:lnTo>
                    <a:lnTo>
                      <a:pt x="37" y="117"/>
                    </a:lnTo>
                    <a:lnTo>
                      <a:pt x="0" y="11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7" name="Freeform 310"/>
              <p:cNvSpPr>
                <a:spLocks/>
              </p:cNvSpPr>
              <p:nvPr/>
            </p:nvSpPr>
            <p:spPr bwMode="auto">
              <a:xfrm>
                <a:off x="10578259" y="2760914"/>
                <a:ext cx="59745" cy="136203"/>
              </a:xfrm>
              <a:custGeom>
                <a:avLst/>
                <a:gdLst>
                  <a:gd name="T0" fmla="*/ 0 w 41"/>
                  <a:gd name="T1" fmla="*/ 0 h 96"/>
                  <a:gd name="T2" fmla="*/ 41 w 41"/>
                  <a:gd name="T3" fmla="*/ 0 h 96"/>
                  <a:gd name="T4" fmla="*/ 41 w 41"/>
                  <a:gd name="T5" fmla="*/ 96 h 96"/>
                  <a:gd name="T6" fmla="*/ 0 w 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6">
                    <a:moveTo>
                      <a:pt x="0" y="0"/>
                    </a:moveTo>
                    <a:lnTo>
                      <a:pt x="41" y="0"/>
                    </a:lnTo>
                    <a:lnTo>
                      <a:pt x="41" y="96"/>
                    </a:lnTo>
                    <a:lnTo>
                      <a:pt x="0" y="9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8" name="Freeform 311"/>
              <p:cNvSpPr>
                <a:spLocks/>
              </p:cNvSpPr>
              <p:nvPr/>
            </p:nvSpPr>
            <p:spPr bwMode="auto">
              <a:xfrm>
                <a:off x="10578259" y="1161949"/>
                <a:ext cx="72860" cy="431309"/>
              </a:xfrm>
              <a:custGeom>
                <a:avLst/>
                <a:gdLst>
                  <a:gd name="T0" fmla="*/ 0 w 50"/>
                  <a:gd name="T1" fmla="*/ 0 h 304"/>
                  <a:gd name="T2" fmla="*/ 50 w 50"/>
                  <a:gd name="T3" fmla="*/ 0 h 304"/>
                  <a:gd name="T4" fmla="*/ 50 w 50"/>
                  <a:gd name="T5" fmla="*/ 304 h 304"/>
                  <a:gd name="T6" fmla="*/ 21 w 50"/>
                  <a:gd name="T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04">
                    <a:moveTo>
                      <a:pt x="0" y="0"/>
                    </a:moveTo>
                    <a:lnTo>
                      <a:pt x="50" y="0"/>
                    </a:lnTo>
                    <a:lnTo>
                      <a:pt x="50" y="304"/>
                    </a:lnTo>
                    <a:lnTo>
                      <a:pt x="21" y="30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9" name="Freeform 312"/>
              <p:cNvSpPr>
                <a:spLocks/>
              </p:cNvSpPr>
              <p:nvPr/>
            </p:nvSpPr>
            <p:spPr bwMode="auto">
              <a:xfrm>
                <a:off x="10578259" y="3162429"/>
                <a:ext cx="90346" cy="217074"/>
              </a:xfrm>
              <a:custGeom>
                <a:avLst/>
                <a:gdLst>
                  <a:gd name="T0" fmla="*/ 0 w 62"/>
                  <a:gd name="T1" fmla="*/ 0 h 153"/>
                  <a:gd name="T2" fmla="*/ 62 w 62"/>
                  <a:gd name="T3" fmla="*/ 0 h 153"/>
                  <a:gd name="T4" fmla="*/ 62 w 62"/>
                  <a:gd name="T5" fmla="*/ 153 h 153"/>
                  <a:gd name="T6" fmla="*/ 37 w 62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53">
                    <a:moveTo>
                      <a:pt x="0" y="0"/>
                    </a:moveTo>
                    <a:lnTo>
                      <a:pt x="62" y="0"/>
                    </a:lnTo>
                    <a:lnTo>
                      <a:pt x="62" y="153"/>
                    </a:lnTo>
                    <a:lnTo>
                      <a:pt x="37" y="1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0" name="Freeform 313"/>
              <p:cNvSpPr>
                <a:spLocks/>
              </p:cNvSpPr>
              <p:nvPr/>
            </p:nvSpPr>
            <p:spPr bwMode="auto">
              <a:xfrm>
                <a:off x="10578259" y="2294136"/>
                <a:ext cx="102004" cy="78033"/>
              </a:xfrm>
              <a:custGeom>
                <a:avLst/>
                <a:gdLst>
                  <a:gd name="T0" fmla="*/ 0 w 70"/>
                  <a:gd name="T1" fmla="*/ 0 h 55"/>
                  <a:gd name="T2" fmla="*/ 70 w 70"/>
                  <a:gd name="T3" fmla="*/ 0 h 55"/>
                  <a:gd name="T4" fmla="*/ 70 w 70"/>
                  <a:gd name="T5" fmla="*/ 55 h 55"/>
                  <a:gd name="T6" fmla="*/ 29 w 70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0" y="0"/>
                    </a:moveTo>
                    <a:lnTo>
                      <a:pt x="70" y="0"/>
                    </a:lnTo>
                    <a:lnTo>
                      <a:pt x="70" y="55"/>
                    </a:lnTo>
                    <a:lnTo>
                      <a:pt x="29" y="5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1" name="Freeform 314"/>
              <p:cNvSpPr>
                <a:spLocks/>
              </p:cNvSpPr>
              <p:nvPr/>
            </p:nvSpPr>
            <p:spPr bwMode="auto">
              <a:xfrm>
                <a:off x="10578259" y="2831853"/>
                <a:ext cx="115118" cy="200048"/>
              </a:xfrm>
              <a:custGeom>
                <a:avLst/>
                <a:gdLst>
                  <a:gd name="T0" fmla="*/ 41 w 79"/>
                  <a:gd name="T1" fmla="*/ 0 h 141"/>
                  <a:gd name="T2" fmla="*/ 79 w 79"/>
                  <a:gd name="T3" fmla="*/ 0 h 141"/>
                  <a:gd name="T4" fmla="*/ 79 w 79"/>
                  <a:gd name="T5" fmla="*/ 141 h 141"/>
                  <a:gd name="T6" fmla="*/ 0 w 79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41">
                    <a:moveTo>
                      <a:pt x="41" y="0"/>
                    </a:moveTo>
                    <a:lnTo>
                      <a:pt x="79" y="0"/>
                    </a:lnTo>
                    <a:lnTo>
                      <a:pt x="79" y="141"/>
                    </a:lnTo>
                    <a:lnTo>
                      <a:pt x="0" y="1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2" name="Freeform 315"/>
              <p:cNvSpPr>
                <a:spLocks/>
              </p:cNvSpPr>
              <p:nvPr/>
            </p:nvSpPr>
            <p:spPr bwMode="auto">
              <a:xfrm>
                <a:off x="10578259" y="2094087"/>
                <a:ext cx="132604" cy="100734"/>
              </a:xfrm>
              <a:custGeom>
                <a:avLst/>
                <a:gdLst>
                  <a:gd name="T0" fmla="*/ 0 w 91"/>
                  <a:gd name="T1" fmla="*/ 0 h 71"/>
                  <a:gd name="T2" fmla="*/ 91 w 91"/>
                  <a:gd name="T3" fmla="*/ 0 h 71"/>
                  <a:gd name="T4" fmla="*/ 91 w 91"/>
                  <a:gd name="T5" fmla="*/ 71 h 71"/>
                  <a:gd name="T6" fmla="*/ 0 w 91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71">
                    <a:moveTo>
                      <a:pt x="0" y="0"/>
                    </a:moveTo>
                    <a:lnTo>
                      <a:pt x="91" y="0"/>
                    </a:lnTo>
                    <a:lnTo>
                      <a:pt x="91" y="71"/>
                    </a:lnTo>
                    <a:lnTo>
                      <a:pt x="0" y="7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3" name="Freeform 316"/>
              <p:cNvSpPr>
                <a:spLocks/>
              </p:cNvSpPr>
              <p:nvPr/>
            </p:nvSpPr>
            <p:spPr bwMode="auto">
              <a:xfrm>
                <a:off x="10578259" y="4229352"/>
                <a:ext cx="157377" cy="235518"/>
              </a:xfrm>
              <a:custGeom>
                <a:avLst/>
                <a:gdLst>
                  <a:gd name="T0" fmla="*/ 0 w 108"/>
                  <a:gd name="T1" fmla="*/ 0 h 166"/>
                  <a:gd name="T2" fmla="*/ 108 w 108"/>
                  <a:gd name="T3" fmla="*/ 0 h 166"/>
                  <a:gd name="T4" fmla="*/ 108 w 108"/>
                  <a:gd name="T5" fmla="*/ 166 h 166"/>
                  <a:gd name="T6" fmla="*/ 0 w 10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6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166"/>
                    </a:lnTo>
                    <a:lnTo>
                      <a:pt x="0" y="166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4" name="Freeform 317"/>
              <p:cNvSpPr>
                <a:spLocks/>
              </p:cNvSpPr>
              <p:nvPr/>
            </p:nvSpPr>
            <p:spPr bwMode="auto">
              <a:xfrm>
                <a:off x="10578259" y="3663258"/>
                <a:ext cx="174863" cy="366045"/>
              </a:xfrm>
              <a:custGeom>
                <a:avLst/>
                <a:gdLst>
                  <a:gd name="T0" fmla="*/ 0 w 120"/>
                  <a:gd name="T1" fmla="*/ 0 h 258"/>
                  <a:gd name="T2" fmla="*/ 120 w 120"/>
                  <a:gd name="T3" fmla="*/ 0 h 258"/>
                  <a:gd name="T4" fmla="*/ 120 w 120"/>
                  <a:gd name="T5" fmla="*/ 258 h 258"/>
                  <a:gd name="T6" fmla="*/ 0 w 120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258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58"/>
                    </a:lnTo>
                    <a:lnTo>
                      <a:pt x="0" y="258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5" name="Freeform 318"/>
              <p:cNvSpPr>
                <a:spLocks/>
              </p:cNvSpPr>
              <p:nvPr/>
            </p:nvSpPr>
            <p:spPr bwMode="auto">
              <a:xfrm>
                <a:off x="10651118" y="1380441"/>
                <a:ext cx="126776" cy="767561"/>
              </a:xfrm>
              <a:custGeom>
                <a:avLst/>
                <a:gdLst>
                  <a:gd name="T0" fmla="*/ 0 w 87"/>
                  <a:gd name="T1" fmla="*/ 0 h 541"/>
                  <a:gd name="T2" fmla="*/ 87 w 87"/>
                  <a:gd name="T3" fmla="*/ 0 h 541"/>
                  <a:gd name="T4" fmla="*/ 87 w 87"/>
                  <a:gd name="T5" fmla="*/ 541 h 541"/>
                  <a:gd name="T6" fmla="*/ 41 w 87"/>
                  <a:gd name="T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541">
                    <a:moveTo>
                      <a:pt x="0" y="0"/>
                    </a:moveTo>
                    <a:lnTo>
                      <a:pt x="87" y="0"/>
                    </a:lnTo>
                    <a:lnTo>
                      <a:pt x="87" y="541"/>
                    </a:lnTo>
                    <a:lnTo>
                      <a:pt x="41" y="5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6" name="Freeform 319"/>
              <p:cNvSpPr>
                <a:spLocks/>
              </p:cNvSpPr>
              <p:nvPr/>
            </p:nvSpPr>
            <p:spPr bwMode="auto">
              <a:xfrm>
                <a:off x="10735636" y="3846281"/>
                <a:ext cx="67031" cy="500830"/>
              </a:xfrm>
              <a:custGeom>
                <a:avLst/>
                <a:gdLst>
                  <a:gd name="T0" fmla="*/ 12 w 46"/>
                  <a:gd name="T1" fmla="*/ 0 h 353"/>
                  <a:gd name="T2" fmla="*/ 46 w 46"/>
                  <a:gd name="T3" fmla="*/ 0 h 353"/>
                  <a:gd name="T4" fmla="*/ 46 w 46"/>
                  <a:gd name="T5" fmla="*/ 353 h 353"/>
                  <a:gd name="T6" fmla="*/ 0 w 46"/>
                  <a:gd name="T7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53">
                    <a:moveTo>
                      <a:pt x="12" y="0"/>
                    </a:moveTo>
                    <a:lnTo>
                      <a:pt x="46" y="0"/>
                    </a:lnTo>
                    <a:lnTo>
                      <a:pt x="46" y="353"/>
                    </a:lnTo>
                    <a:lnTo>
                      <a:pt x="0" y="3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7" name="Freeform 320"/>
              <p:cNvSpPr>
                <a:spLocks/>
              </p:cNvSpPr>
              <p:nvPr/>
            </p:nvSpPr>
            <p:spPr bwMode="auto">
              <a:xfrm>
                <a:off x="10578259" y="2336699"/>
                <a:ext cx="253552" cy="293688"/>
              </a:xfrm>
              <a:custGeom>
                <a:avLst/>
                <a:gdLst>
                  <a:gd name="T0" fmla="*/ 70 w 174"/>
                  <a:gd name="T1" fmla="*/ 0 h 207"/>
                  <a:gd name="T2" fmla="*/ 174 w 174"/>
                  <a:gd name="T3" fmla="*/ 0 h 207"/>
                  <a:gd name="T4" fmla="*/ 174 w 174"/>
                  <a:gd name="T5" fmla="*/ 207 h 207"/>
                  <a:gd name="T6" fmla="*/ 0 w 17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" h="207">
                    <a:moveTo>
                      <a:pt x="70" y="0"/>
                    </a:moveTo>
                    <a:lnTo>
                      <a:pt x="174" y="0"/>
                    </a:lnTo>
                    <a:lnTo>
                      <a:pt x="174" y="207"/>
                    </a:lnTo>
                    <a:lnTo>
                      <a:pt x="0" y="20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8" name="Freeform 321"/>
              <p:cNvSpPr>
                <a:spLocks/>
              </p:cNvSpPr>
              <p:nvPr/>
            </p:nvSpPr>
            <p:spPr bwMode="auto">
              <a:xfrm>
                <a:off x="10578259" y="2230290"/>
                <a:ext cx="284153" cy="35470"/>
              </a:xfrm>
              <a:custGeom>
                <a:avLst/>
                <a:gdLst>
                  <a:gd name="T0" fmla="*/ 0 w 195"/>
                  <a:gd name="T1" fmla="*/ 0 h 25"/>
                  <a:gd name="T2" fmla="*/ 195 w 195"/>
                  <a:gd name="T3" fmla="*/ 0 h 25"/>
                  <a:gd name="T4" fmla="*/ 195 w 195"/>
                  <a:gd name="T5" fmla="*/ 25 h 25"/>
                  <a:gd name="T6" fmla="*/ 0 w 195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25">
                    <a:moveTo>
                      <a:pt x="0" y="0"/>
                    </a:moveTo>
                    <a:lnTo>
                      <a:pt x="195" y="0"/>
                    </a:lnTo>
                    <a:lnTo>
                      <a:pt x="195" y="25"/>
                    </a:lnTo>
                    <a:lnTo>
                      <a:pt x="0" y="2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9" name="Freeform 322"/>
              <p:cNvSpPr>
                <a:spLocks/>
              </p:cNvSpPr>
              <p:nvPr/>
            </p:nvSpPr>
            <p:spPr bwMode="auto">
              <a:xfrm>
                <a:off x="10668605" y="3274512"/>
                <a:ext cx="230237" cy="825730"/>
              </a:xfrm>
              <a:custGeom>
                <a:avLst/>
                <a:gdLst>
                  <a:gd name="T0" fmla="*/ 0 w 158"/>
                  <a:gd name="T1" fmla="*/ 0 h 582"/>
                  <a:gd name="T2" fmla="*/ 158 w 158"/>
                  <a:gd name="T3" fmla="*/ 0 h 582"/>
                  <a:gd name="T4" fmla="*/ 158 w 158"/>
                  <a:gd name="T5" fmla="*/ 582 h 582"/>
                  <a:gd name="T6" fmla="*/ 92 w 158"/>
                  <a:gd name="T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82">
                    <a:moveTo>
                      <a:pt x="0" y="0"/>
                    </a:moveTo>
                    <a:lnTo>
                      <a:pt x="158" y="0"/>
                    </a:lnTo>
                    <a:lnTo>
                      <a:pt x="158" y="582"/>
                    </a:lnTo>
                    <a:lnTo>
                      <a:pt x="92" y="582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0" name="Freeform 323"/>
              <p:cNvSpPr>
                <a:spLocks/>
              </p:cNvSpPr>
              <p:nvPr/>
            </p:nvSpPr>
            <p:spPr bwMode="auto">
              <a:xfrm>
                <a:off x="10777895" y="1763512"/>
                <a:ext cx="199635" cy="483804"/>
              </a:xfrm>
              <a:custGeom>
                <a:avLst/>
                <a:gdLst>
                  <a:gd name="T0" fmla="*/ 0 w 137"/>
                  <a:gd name="T1" fmla="*/ 0 h 341"/>
                  <a:gd name="T2" fmla="*/ 137 w 137"/>
                  <a:gd name="T3" fmla="*/ 0 h 341"/>
                  <a:gd name="T4" fmla="*/ 137 w 137"/>
                  <a:gd name="T5" fmla="*/ 341 h 341"/>
                  <a:gd name="T6" fmla="*/ 58 w 137"/>
                  <a:gd name="T7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341">
                    <a:moveTo>
                      <a:pt x="0" y="0"/>
                    </a:moveTo>
                    <a:lnTo>
                      <a:pt x="137" y="0"/>
                    </a:lnTo>
                    <a:lnTo>
                      <a:pt x="137" y="341"/>
                    </a:lnTo>
                    <a:lnTo>
                      <a:pt x="58" y="3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1" name="Freeform 324"/>
              <p:cNvSpPr>
                <a:spLocks/>
              </p:cNvSpPr>
              <p:nvPr/>
            </p:nvSpPr>
            <p:spPr bwMode="auto">
              <a:xfrm>
                <a:off x="10693378" y="2931168"/>
                <a:ext cx="375956" cy="756210"/>
              </a:xfrm>
              <a:custGeom>
                <a:avLst/>
                <a:gdLst>
                  <a:gd name="T0" fmla="*/ 0 w 258"/>
                  <a:gd name="T1" fmla="*/ 0 h 533"/>
                  <a:gd name="T2" fmla="*/ 258 w 258"/>
                  <a:gd name="T3" fmla="*/ 0 h 533"/>
                  <a:gd name="T4" fmla="*/ 258 w 258"/>
                  <a:gd name="T5" fmla="*/ 533 h 533"/>
                  <a:gd name="T6" fmla="*/ 141 w 258"/>
                  <a:gd name="T7" fmla="*/ 53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533">
                    <a:moveTo>
                      <a:pt x="0" y="0"/>
                    </a:moveTo>
                    <a:lnTo>
                      <a:pt x="258" y="0"/>
                    </a:lnTo>
                    <a:lnTo>
                      <a:pt x="258" y="533"/>
                    </a:lnTo>
                    <a:lnTo>
                      <a:pt x="141" y="53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2" name="Freeform 325"/>
              <p:cNvSpPr>
                <a:spLocks/>
              </p:cNvSpPr>
              <p:nvPr/>
            </p:nvSpPr>
            <p:spPr bwMode="auto">
              <a:xfrm>
                <a:off x="10831811" y="2006123"/>
                <a:ext cx="697996" cy="478129"/>
              </a:xfrm>
              <a:custGeom>
                <a:avLst/>
                <a:gdLst>
                  <a:gd name="T0" fmla="*/ 100 w 479"/>
                  <a:gd name="T1" fmla="*/ 0 h 337"/>
                  <a:gd name="T2" fmla="*/ 479 w 479"/>
                  <a:gd name="T3" fmla="*/ 0 h 337"/>
                  <a:gd name="T4" fmla="*/ 479 w 479"/>
                  <a:gd name="T5" fmla="*/ 337 h 337"/>
                  <a:gd name="T6" fmla="*/ 0 w 479"/>
                  <a:gd name="T7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9" h="337">
                    <a:moveTo>
                      <a:pt x="100" y="0"/>
                    </a:moveTo>
                    <a:lnTo>
                      <a:pt x="479" y="0"/>
                    </a:lnTo>
                    <a:lnTo>
                      <a:pt x="479" y="337"/>
                    </a:lnTo>
                    <a:lnTo>
                      <a:pt x="0" y="33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3" name="Freeform 326"/>
              <p:cNvSpPr>
                <a:spLocks/>
              </p:cNvSpPr>
              <p:nvPr/>
            </p:nvSpPr>
            <p:spPr bwMode="auto">
              <a:xfrm>
                <a:off x="11069334" y="2241640"/>
                <a:ext cx="762113" cy="1068342"/>
              </a:xfrm>
              <a:custGeom>
                <a:avLst/>
                <a:gdLst>
                  <a:gd name="T0" fmla="*/ 316 w 523"/>
                  <a:gd name="T1" fmla="*/ 0 h 753"/>
                  <a:gd name="T2" fmla="*/ 523 w 523"/>
                  <a:gd name="T3" fmla="*/ 0 h 753"/>
                  <a:gd name="T4" fmla="*/ 523 w 523"/>
                  <a:gd name="T5" fmla="*/ 753 h 753"/>
                  <a:gd name="T6" fmla="*/ 0 w 523"/>
                  <a:gd name="T7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753">
                    <a:moveTo>
                      <a:pt x="316" y="0"/>
                    </a:moveTo>
                    <a:lnTo>
                      <a:pt x="523" y="0"/>
                    </a:lnTo>
                    <a:lnTo>
                      <a:pt x="523" y="753"/>
                    </a:lnTo>
                    <a:lnTo>
                      <a:pt x="0" y="753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4" name="Line 327"/>
              <p:cNvSpPr>
                <a:spLocks noChangeShapeType="1"/>
              </p:cNvSpPr>
              <p:nvPr/>
            </p:nvSpPr>
            <p:spPr bwMode="auto">
              <a:xfrm>
                <a:off x="11831447" y="2772264"/>
                <a:ext cx="103460" cy="0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5" name="Rectangle 398"/>
              <p:cNvSpPr>
                <a:spLocks noChangeArrowheads="1"/>
              </p:cNvSpPr>
              <p:nvPr/>
            </p:nvSpPr>
            <p:spPr bwMode="auto">
              <a:xfrm>
                <a:off x="10808496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6" name="Rectangle 399"/>
              <p:cNvSpPr>
                <a:spLocks noChangeArrowheads="1"/>
              </p:cNvSpPr>
              <p:nvPr/>
            </p:nvSpPr>
            <p:spPr bwMode="auto">
              <a:xfrm>
                <a:off x="11080992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400"/>
              <p:cNvSpPr>
                <a:spLocks noChangeArrowheads="1"/>
              </p:cNvSpPr>
              <p:nvPr/>
            </p:nvSpPr>
            <p:spPr bwMode="auto">
              <a:xfrm>
                <a:off x="11353487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401"/>
              <p:cNvSpPr>
                <a:spLocks noChangeArrowheads="1"/>
              </p:cNvSpPr>
              <p:nvPr/>
            </p:nvSpPr>
            <p:spPr bwMode="auto">
              <a:xfrm>
                <a:off x="11625983" y="4548577"/>
                <a:ext cx="72860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402"/>
              <p:cNvSpPr>
                <a:spLocks noChangeArrowheads="1"/>
              </p:cNvSpPr>
              <p:nvPr/>
            </p:nvSpPr>
            <p:spPr bwMode="auto">
              <a:xfrm>
                <a:off x="11880992" y="4548577"/>
                <a:ext cx="107832" cy="1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403"/>
              <p:cNvSpPr>
                <a:spLocks noChangeArrowheads="1"/>
              </p:cNvSpPr>
              <p:nvPr/>
            </p:nvSpPr>
            <p:spPr bwMode="auto">
              <a:xfrm>
                <a:off x="10814324" y="4653567"/>
                <a:ext cx="883061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sum of squares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404"/>
              <p:cNvSpPr>
                <a:spLocks noChangeArrowheads="1"/>
              </p:cNvSpPr>
              <p:nvPr/>
            </p:nvSpPr>
            <p:spPr bwMode="auto">
              <a:xfrm>
                <a:off x="11062048" y="1003046"/>
                <a:ext cx="387614" cy="12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CONISS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Rectangle 408"/>
            <p:cNvSpPr>
              <a:spLocks noChangeArrowheads="1"/>
            </p:cNvSpPr>
            <p:nvPr/>
          </p:nvSpPr>
          <p:spPr bwMode="auto">
            <a:xfrm>
              <a:off x="815604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409"/>
            <p:cNvSpPr>
              <a:spLocks noChangeArrowheads="1"/>
            </p:cNvSpPr>
            <p:nvPr/>
          </p:nvSpPr>
          <p:spPr bwMode="auto">
            <a:xfrm>
              <a:off x="9085189" y="224135"/>
              <a:ext cx="5829" cy="451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1874" r="80446" b="18233"/>
            <a:stretch/>
          </p:blipFill>
          <p:spPr bwMode="auto">
            <a:xfrm>
              <a:off x="43857" y="809823"/>
              <a:ext cx="896766" cy="376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1" name="Line 287"/>
            <p:cNvSpPr>
              <a:spLocks noChangeShapeType="1"/>
            </p:cNvSpPr>
            <p:nvPr/>
          </p:nvSpPr>
          <p:spPr bwMode="auto">
            <a:xfrm flipV="1">
              <a:off x="7884368" y="1060907"/>
              <a:ext cx="0" cy="35029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5" name="CaixaDeTexto 384"/>
            <p:cNvSpPr txBox="1"/>
            <p:nvPr/>
          </p:nvSpPr>
          <p:spPr>
            <a:xfrm>
              <a:off x="7621736" y="1568204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III</a:t>
              </a:r>
              <a:endParaRPr lang="pt-BR" sz="1200" dirty="0"/>
            </a:p>
          </p:txBody>
        </p:sp>
        <p:sp>
          <p:nvSpPr>
            <p:cNvPr id="426" name="CaixaDeTexto 425"/>
            <p:cNvSpPr txBox="1"/>
            <p:nvPr/>
          </p:nvSpPr>
          <p:spPr>
            <a:xfrm>
              <a:off x="7640786" y="235991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II</a:t>
              </a:r>
              <a:endParaRPr lang="pt-BR" sz="1200" dirty="0"/>
            </a:p>
          </p:txBody>
        </p:sp>
        <p:sp>
          <p:nvSpPr>
            <p:cNvPr id="427" name="CaixaDeTexto 426"/>
            <p:cNvSpPr txBox="1"/>
            <p:nvPr/>
          </p:nvSpPr>
          <p:spPr>
            <a:xfrm>
              <a:off x="7624544" y="300798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err="1" smtClean="0"/>
                <a:t>Ib</a:t>
              </a:r>
              <a:endParaRPr lang="pt-BR" sz="1200" dirty="0"/>
            </a:p>
          </p:txBody>
        </p:sp>
        <p:sp>
          <p:nvSpPr>
            <p:cNvPr id="428" name="CaixaDeTexto 427"/>
            <p:cNvSpPr txBox="1"/>
            <p:nvPr/>
          </p:nvSpPr>
          <p:spPr>
            <a:xfrm>
              <a:off x="7621736" y="3944089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Ia</a:t>
              </a:r>
              <a:endParaRPr lang="pt-BR" sz="1200" dirty="0"/>
            </a:p>
          </p:txBody>
        </p:sp>
        <p:sp>
          <p:nvSpPr>
            <p:cNvPr id="429" name="Rectangle 397"/>
            <p:cNvSpPr>
              <a:spLocks noChangeArrowheads="1"/>
            </p:cNvSpPr>
            <p:nvPr/>
          </p:nvSpPr>
          <p:spPr bwMode="auto">
            <a:xfrm rot="18900000">
              <a:off x="7602852" y="598770"/>
              <a:ext cx="8928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Zonas polínicas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374"/>
            <p:cNvSpPr>
              <a:spLocks noChangeArrowheads="1"/>
            </p:cNvSpPr>
            <p:nvPr/>
          </p:nvSpPr>
          <p:spPr bwMode="auto">
            <a:xfrm rot="2885526">
              <a:off x="1698449" y="4635490"/>
              <a:ext cx="2404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 </a:t>
              </a:r>
              <a:r>
                <a:rPr kumimoji="0" lang="pt-B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CaixaDeTexto 388"/>
          <p:cNvSpPr txBox="1"/>
          <p:nvPr/>
        </p:nvSpPr>
        <p:spPr>
          <a:xfrm>
            <a:off x="179512" y="107340"/>
            <a:ext cx="56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Diagrama polínico testemunho MAC-C (Lagoa do Macuco)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4931876"/>
            <a:ext cx="8806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Presença constante da vegetação florestal durante todo o período analisado, sem sinais de retração florestal;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Presença de manguezal na metade inferior do registro sedimentar é consequência da transgressão marinha holocênica, a qual propiciou a formação de um estuário no local de estudo.</a:t>
            </a:r>
          </a:p>
        </p:txBody>
      </p:sp>
    </p:spTree>
    <p:extLst>
      <p:ext uri="{BB962C8B-B14F-4D97-AF65-F5344CB8AC3E}">
        <p14:creationId xmlns:p14="http://schemas.microsoft.com/office/powerpoint/2010/main" val="11963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2148</Words>
  <Application>Microsoft Office PowerPoint</Application>
  <PresentationFormat>Apresentação na tela (4:3)</PresentationFormat>
  <Paragraphs>566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Análise fitolítica e palinologia: vegetação e clima na costa norte do Espírito Santo, Brasil</vt:lpstr>
      <vt:lpstr>Apresentação do PowerPoint</vt:lpstr>
      <vt:lpstr>Apresentação do PowerPoint</vt:lpstr>
      <vt:lpstr>Apresentação do PowerPoint</vt:lpstr>
      <vt:lpstr>Apresentação do PowerPoint</vt:lpstr>
      <vt:lpstr>Ferramentas utilizadas:  - datações 14C; - análises de C e N; - elementos maiores e traços; - granulometria; - palinologia (pólen e esporos); - espículas de esponjas; - fitólitos.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fitolítica e palinologia: vegetação e clima na costa norte do Espírito Santo, Brasil</dc:title>
  <dc:creator>Alvaro</dc:creator>
  <cp:lastModifiedBy>Revisor </cp:lastModifiedBy>
  <cp:revision>95</cp:revision>
  <dcterms:created xsi:type="dcterms:W3CDTF">2013-04-23T10:29:32Z</dcterms:created>
  <dcterms:modified xsi:type="dcterms:W3CDTF">2013-09-22T18:09:13Z</dcterms:modified>
</cp:coreProperties>
</file>